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2.svg" ContentType="image/svg+xml"/>
  <Override PartName="/ppt/media/image24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33"/>
  </p:notesMasterIdLst>
  <p:handoutMasterIdLst>
    <p:handoutMasterId r:id="rId34"/>
  </p:handoutMasterIdLst>
  <p:sldIdLst>
    <p:sldId id="1137" r:id="rId4"/>
    <p:sldId id="1136" r:id="rId5"/>
    <p:sldId id="1138" r:id="rId6"/>
    <p:sldId id="1139" r:id="rId7"/>
    <p:sldId id="1140" r:id="rId8"/>
    <p:sldId id="1141" r:id="rId9"/>
    <p:sldId id="1142" r:id="rId10"/>
    <p:sldId id="1143" r:id="rId11"/>
    <p:sldId id="1144" r:id="rId12"/>
    <p:sldId id="1145" r:id="rId13"/>
    <p:sldId id="1146" r:id="rId14"/>
    <p:sldId id="1147" r:id="rId15"/>
    <p:sldId id="1148" r:id="rId16"/>
    <p:sldId id="1149" r:id="rId17"/>
    <p:sldId id="1150" r:id="rId18"/>
    <p:sldId id="1151" r:id="rId19"/>
    <p:sldId id="1153" r:id="rId20"/>
    <p:sldId id="1154" r:id="rId21"/>
    <p:sldId id="1152" r:id="rId22"/>
    <p:sldId id="1155" r:id="rId23"/>
    <p:sldId id="1156" r:id="rId24"/>
    <p:sldId id="1157" r:id="rId25"/>
    <p:sldId id="1158" r:id="rId26"/>
    <p:sldId id="1159" r:id="rId27"/>
    <p:sldId id="1117" r:id="rId28"/>
    <p:sldId id="1165" r:id="rId29"/>
    <p:sldId id="1163" r:id="rId30"/>
    <p:sldId id="1167" r:id="rId31"/>
    <p:sldId id="1166" r:id="rId32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pple" initials="A" lastIdx="2" clrIdx="0"/>
  <p:cmAuthor id="3" name="34773" initials="3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B18"/>
    <a:srgbClr val="FFFFFF"/>
    <a:srgbClr val="808A6D"/>
    <a:srgbClr val="578270"/>
    <a:srgbClr val="4F7F8B"/>
    <a:srgbClr val="E78313"/>
    <a:srgbClr val="EF8B47"/>
    <a:srgbClr val="F2A16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2" autoAdjust="0"/>
    <p:restoredTop sz="85484" autoAdjust="0"/>
  </p:normalViewPr>
  <p:slideViewPr>
    <p:cSldViewPr snapToGrid="0">
      <p:cViewPr varScale="1">
        <p:scale>
          <a:sx n="50" d="100"/>
          <a:sy n="50" d="100"/>
        </p:scale>
        <p:origin x="29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gs" Target="tags/tag617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34E0D-9BBA-4FAB-BA58-BFF6CD495D86}" type="doc">
      <dgm:prSet loTypeId="relationship" loCatId="relationship" qsTypeId="urn:microsoft.com/office/officeart/2005/8/quickstyle/simple5" qsCatId="simple" csTypeId="urn:microsoft.com/office/officeart/2005/8/colors/accent1_3" csCatId="accent1" phldr="0"/>
      <dgm:spPr/>
    </dgm:pt>
    <dgm:pt modelId="{F89B1E4D-4C23-4A15-9F6C-F51C9450D71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/>
          </a:r>
          <a:endParaRPr lang="zh-CN" altLang="en-US"/>
        </a:p>
      </dgm:t>
    </dgm:pt>
    <dgm:pt modelId="{954EF6D0-C77B-4A95-A310-6EB17950F006}" cxnId="{21E582B3-00EC-47CE-9268-9B09D67C637F}" type="parTrans">
      <dgm:prSet/>
      <dgm:spPr/>
    </dgm:pt>
    <dgm:pt modelId="{74D2EAF2-846E-4781-B958-51F362352A21}" cxnId="{21E582B3-00EC-47CE-9268-9B09D67C637F}" type="sibTrans">
      <dgm:prSet/>
      <dgm:spPr/>
    </dgm:pt>
    <dgm:pt modelId="{E6FC620F-2C16-4A1A-8D3B-E710D17B0BD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/>
          </a:r>
          <a:endParaRPr lang="zh-CN" altLang="en-US"/>
        </a:p>
      </dgm:t>
    </dgm:pt>
    <dgm:pt modelId="{D0CFD045-103A-493A-B91F-70C9A755D721}" cxnId="{232F5D60-EA82-485E-841C-DF25EDBE2C21}" type="parTrans">
      <dgm:prSet/>
      <dgm:spPr/>
    </dgm:pt>
    <dgm:pt modelId="{094E3DE4-ED85-44F3-997A-354FD54F9B62}" cxnId="{232F5D60-EA82-485E-841C-DF25EDBE2C21}" type="sibTrans">
      <dgm:prSet/>
      <dgm:spPr/>
    </dgm:pt>
    <dgm:pt modelId="{1A6100CA-FCE4-489B-8363-14034B9AC4F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/>
          </a:r>
          <a:endParaRPr lang="zh-CN" altLang="en-US"/>
        </a:p>
      </dgm:t>
    </dgm:pt>
    <dgm:pt modelId="{51F0EE93-AC15-4BA3-95BE-EFD9A380336D}" cxnId="{6EBC38B3-4E69-48F8-BE3A-14126B095049}" type="parTrans">
      <dgm:prSet/>
      <dgm:spPr/>
    </dgm:pt>
    <dgm:pt modelId="{19EB11A7-4930-4A5D-921A-D3D9D2D5ACBB}" cxnId="{6EBC38B3-4E69-48F8-BE3A-14126B095049}" type="sibTrans">
      <dgm:prSet/>
      <dgm:spPr/>
    </dgm:pt>
    <dgm:pt modelId="{7955C2DD-C1B1-4420-BDEE-21AFE2DE2F96}" type="pres">
      <dgm:prSet presAssocID="{31834E0D-9BBA-4FAB-BA58-BFF6CD495D86}" presName="composite" presStyleCnt="0">
        <dgm:presLayoutVars>
          <dgm:chMax val="5"/>
          <dgm:dir/>
          <dgm:resizeHandles val="exact"/>
        </dgm:presLayoutVars>
      </dgm:prSet>
      <dgm:spPr/>
    </dgm:pt>
    <dgm:pt modelId="{A14A40F9-2806-4507-9CE0-2EC0275E900E}" type="pres">
      <dgm:prSet presAssocID="{F89B1E4D-4C23-4A15-9F6C-F51C9450D71D}" presName="circle1" presStyleLbl="lnNode1" presStyleIdx="0" presStyleCnt="3"/>
      <dgm:spPr/>
    </dgm:pt>
    <dgm:pt modelId="{EC64A946-877C-48E5-80C9-CAFB44B9E86E}" type="pres">
      <dgm:prSet presAssocID="{F89B1E4D-4C23-4A15-9F6C-F51C9450D71D}" presName="text1" presStyleLbl="revTx" presStyleIdx="0" presStyleCnt="3">
        <dgm:presLayoutVars>
          <dgm:bulletEnabled val="1"/>
        </dgm:presLayoutVars>
      </dgm:prSet>
      <dgm:spPr/>
    </dgm:pt>
    <dgm:pt modelId="{0F38DFCC-7A88-4AA0-B2A2-F083C2A88150}" type="pres">
      <dgm:prSet presAssocID="{F89B1E4D-4C23-4A15-9F6C-F51C9450D71D}" presName="line1" presStyleLbl="callout" presStyleIdx="0" presStyleCnt="6"/>
      <dgm:spPr/>
    </dgm:pt>
    <dgm:pt modelId="{8D3790E7-C441-45D9-BF98-AB5C70AC13ED}" type="pres">
      <dgm:prSet presAssocID="{F89B1E4D-4C23-4A15-9F6C-F51C9450D71D}" presName="d1" presStyleLbl="callout" presStyleIdx="1" presStyleCnt="6"/>
      <dgm:spPr/>
    </dgm:pt>
    <dgm:pt modelId="{48D309A6-3BAD-4609-93C8-5EDD6EF7B80D}" type="pres">
      <dgm:prSet presAssocID="{E6FC620F-2C16-4A1A-8D3B-E710D17B0BD4}" presName="circle2" presStyleLbl="lnNode1" presStyleIdx="1" presStyleCnt="3"/>
      <dgm:spPr/>
    </dgm:pt>
    <dgm:pt modelId="{D31400E7-348D-4407-93BD-2FA0BFFD38BD}" type="pres">
      <dgm:prSet presAssocID="{E6FC620F-2C16-4A1A-8D3B-E710D17B0BD4}" presName="text2" presStyleLbl="revTx" presStyleIdx="1" presStyleCnt="3">
        <dgm:presLayoutVars>
          <dgm:bulletEnabled val="1"/>
        </dgm:presLayoutVars>
      </dgm:prSet>
      <dgm:spPr/>
    </dgm:pt>
    <dgm:pt modelId="{97A6BF7D-2D3F-4604-85A7-5021DDBEAF79}" type="pres">
      <dgm:prSet presAssocID="{E6FC620F-2C16-4A1A-8D3B-E710D17B0BD4}" presName="line2" presStyleLbl="callout" presStyleIdx="2" presStyleCnt="6"/>
      <dgm:spPr/>
    </dgm:pt>
    <dgm:pt modelId="{B1C2A624-AB6A-45B7-8573-B1A0C56EC901}" type="pres">
      <dgm:prSet presAssocID="{E6FC620F-2C16-4A1A-8D3B-E710D17B0BD4}" presName="d2" presStyleLbl="callout" presStyleIdx="3" presStyleCnt="6"/>
      <dgm:spPr/>
    </dgm:pt>
    <dgm:pt modelId="{C9E98C50-41D7-40BF-9AB4-33260C9F3AF7}" type="pres">
      <dgm:prSet presAssocID="{1A6100CA-FCE4-489B-8363-14034B9AC4F1}" presName="circle3" presStyleLbl="lnNode1" presStyleIdx="2" presStyleCnt="3"/>
      <dgm:spPr/>
    </dgm:pt>
    <dgm:pt modelId="{50DEA76B-BFC7-46D9-8845-E403600B0A34}" type="pres">
      <dgm:prSet presAssocID="{1A6100CA-FCE4-489B-8363-14034B9AC4F1}" presName="text3" presStyleLbl="revTx" presStyleIdx="2" presStyleCnt="3">
        <dgm:presLayoutVars>
          <dgm:bulletEnabled val="1"/>
        </dgm:presLayoutVars>
      </dgm:prSet>
      <dgm:spPr/>
    </dgm:pt>
    <dgm:pt modelId="{57985729-ADB8-474F-A02C-6691272D9C4E}" type="pres">
      <dgm:prSet presAssocID="{1A6100CA-FCE4-489B-8363-14034B9AC4F1}" presName="line3" presStyleLbl="callout" presStyleIdx="4" presStyleCnt="6"/>
      <dgm:spPr/>
    </dgm:pt>
    <dgm:pt modelId="{A9D85004-5D53-4090-90B6-374B994B69B8}" type="pres">
      <dgm:prSet presAssocID="{1A6100CA-FCE4-489B-8363-14034B9AC4F1}" presName="d3" presStyleLbl="callout" presStyleIdx="5" presStyleCnt="6"/>
      <dgm:spPr/>
    </dgm:pt>
  </dgm:ptLst>
  <dgm:cxnLst>
    <dgm:cxn modelId="{21E582B3-00EC-47CE-9268-9B09D67C637F}" srcId="{31834E0D-9BBA-4FAB-BA58-BFF6CD495D86}" destId="{F89B1E4D-4C23-4A15-9F6C-F51C9450D71D}" srcOrd="0" destOrd="0" parTransId="{954EF6D0-C77B-4A95-A310-6EB17950F006}" sibTransId="{74D2EAF2-846E-4781-B958-51F362352A21}"/>
    <dgm:cxn modelId="{232F5D60-EA82-485E-841C-DF25EDBE2C21}" srcId="{31834E0D-9BBA-4FAB-BA58-BFF6CD495D86}" destId="{E6FC620F-2C16-4A1A-8D3B-E710D17B0BD4}" srcOrd="1" destOrd="0" parTransId="{D0CFD045-103A-493A-B91F-70C9A755D721}" sibTransId="{094E3DE4-ED85-44F3-997A-354FD54F9B62}"/>
    <dgm:cxn modelId="{6EBC38B3-4E69-48F8-BE3A-14126B095049}" srcId="{31834E0D-9BBA-4FAB-BA58-BFF6CD495D86}" destId="{1A6100CA-FCE4-489B-8363-14034B9AC4F1}" srcOrd="2" destOrd="0" parTransId="{51F0EE93-AC15-4BA3-95BE-EFD9A380336D}" sibTransId="{19EB11A7-4930-4A5D-921A-D3D9D2D5ACBB}"/>
    <dgm:cxn modelId="{F422B65D-7362-49DA-9C48-8288BCF61194}" type="presOf" srcId="{31834E0D-9BBA-4FAB-BA58-BFF6CD495D86}" destId="{7955C2DD-C1B1-4420-BDEE-21AFE2DE2F96}" srcOrd="0" destOrd="0" presId="urn:microsoft.com/office/officeart/2005/8/layout/target1"/>
    <dgm:cxn modelId="{2A441D4E-4AA2-491C-ADA1-7E8C4BDEA7C5}" type="presParOf" srcId="{7955C2DD-C1B1-4420-BDEE-21AFE2DE2F96}" destId="{A14A40F9-2806-4507-9CE0-2EC0275E900E}" srcOrd="0" destOrd="0" presId="urn:microsoft.com/office/officeart/2005/8/layout/target1"/>
    <dgm:cxn modelId="{2F8F2218-EB98-467C-880C-2668C1B2DEDE}" type="presParOf" srcId="{7955C2DD-C1B1-4420-BDEE-21AFE2DE2F96}" destId="{EC64A946-877C-48E5-80C9-CAFB44B9E86E}" srcOrd="1" destOrd="0" presId="urn:microsoft.com/office/officeart/2005/8/layout/target1"/>
    <dgm:cxn modelId="{F4AAA0F0-B7E7-4C2B-9779-54E1F67DEB0D}" type="presOf" srcId="{F89B1E4D-4C23-4A15-9F6C-F51C9450D71D}" destId="{EC64A946-877C-48E5-80C9-CAFB44B9E86E}" srcOrd="0" destOrd="0" presId="urn:microsoft.com/office/officeart/2005/8/layout/target1"/>
    <dgm:cxn modelId="{7A5F4A95-1280-43EB-A7F3-8FFEA5098CC7}" type="presParOf" srcId="{7955C2DD-C1B1-4420-BDEE-21AFE2DE2F96}" destId="{0F38DFCC-7A88-4AA0-B2A2-F083C2A88150}" srcOrd="2" destOrd="0" presId="urn:microsoft.com/office/officeart/2005/8/layout/target1"/>
    <dgm:cxn modelId="{769C6EA3-7D92-4006-8654-5ECF16D071D6}" type="presParOf" srcId="{7955C2DD-C1B1-4420-BDEE-21AFE2DE2F96}" destId="{8D3790E7-C441-45D9-BF98-AB5C70AC13ED}" srcOrd="3" destOrd="0" presId="urn:microsoft.com/office/officeart/2005/8/layout/target1"/>
    <dgm:cxn modelId="{27C23FBD-86D0-4B4C-9527-600755724CED}" type="presParOf" srcId="{7955C2DD-C1B1-4420-BDEE-21AFE2DE2F96}" destId="{48D309A6-3BAD-4609-93C8-5EDD6EF7B80D}" srcOrd="4" destOrd="0" presId="urn:microsoft.com/office/officeart/2005/8/layout/target1"/>
    <dgm:cxn modelId="{910F3A88-1CD9-4C0C-9694-86B3C5BFB54F}" type="presParOf" srcId="{7955C2DD-C1B1-4420-BDEE-21AFE2DE2F96}" destId="{D31400E7-348D-4407-93BD-2FA0BFFD38BD}" srcOrd="5" destOrd="0" presId="urn:microsoft.com/office/officeart/2005/8/layout/target1"/>
    <dgm:cxn modelId="{8B766567-0C6B-4FEC-AB41-8D1453851917}" type="presOf" srcId="{E6FC620F-2C16-4A1A-8D3B-E710D17B0BD4}" destId="{D31400E7-348D-4407-93BD-2FA0BFFD38BD}" srcOrd="0" destOrd="0" presId="urn:microsoft.com/office/officeart/2005/8/layout/target1"/>
    <dgm:cxn modelId="{369A2528-B022-42B3-9D08-FDFC725BC595}" type="presParOf" srcId="{7955C2DD-C1B1-4420-BDEE-21AFE2DE2F96}" destId="{97A6BF7D-2D3F-4604-85A7-5021DDBEAF79}" srcOrd="6" destOrd="0" presId="urn:microsoft.com/office/officeart/2005/8/layout/target1"/>
    <dgm:cxn modelId="{A54786E1-D836-4165-947D-1498603DB1D2}" type="presParOf" srcId="{7955C2DD-C1B1-4420-BDEE-21AFE2DE2F96}" destId="{B1C2A624-AB6A-45B7-8573-B1A0C56EC901}" srcOrd="7" destOrd="0" presId="urn:microsoft.com/office/officeart/2005/8/layout/target1"/>
    <dgm:cxn modelId="{08CBECDA-6739-4810-8B46-D3F81FD379F2}" type="presParOf" srcId="{7955C2DD-C1B1-4420-BDEE-21AFE2DE2F96}" destId="{C9E98C50-41D7-40BF-9AB4-33260C9F3AF7}" srcOrd="8" destOrd="0" presId="urn:microsoft.com/office/officeart/2005/8/layout/target1"/>
    <dgm:cxn modelId="{ED0E4CAD-B1A5-4587-BF28-375F17B0E470}" type="presParOf" srcId="{7955C2DD-C1B1-4420-BDEE-21AFE2DE2F96}" destId="{50DEA76B-BFC7-46D9-8845-E403600B0A34}" srcOrd="9" destOrd="0" presId="urn:microsoft.com/office/officeart/2005/8/layout/target1"/>
    <dgm:cxn modelId="{5788B63B-9397-4272-BCF2-DF8797E00DD9}" type="presOf" srcId="{1A6100CA-FCE4-489B-8363-14034B9AC4F1}" destId="{50DEA76B-BFC7-46D9-8845-E403600B0A34}" srcOrd="0" destOrd="0" presId="urn:microsoft.com/office/officeart/2005/8/layout/target1"/>
    <dgm:cxn modelId="{311E5219-A281-4B1A-AC7E-B8B2C4C2BB8E}" type="presParOf" srcId="{7955C2DD-C1B1-4420-BDEE-21AFE2DE2F96}" destId="{57985729-ADB8-474F-A02C-6691272D9C4E}" srcOrd="10" destOrd="0" presId="urn:microsoft.com/office/officeart/2005/8/layout/target1"/>
    <dgm:cxn modelId="{254C367E-939F-4A12-9F35-6EC24BAA0A15}" type="presParOf" srcId="{7955C2DD-C1B1-4420-BDEE-21AFE2DE2F96}" destId="{A9D85004-5D53-4090-90B6-374B994B69B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4AA63-E35F-4D6E-9396-CDC30A8767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2A00F47-C5FA-482E-BCC4-52911372E1E3}">
      <dgm:prSet phldrT="[文本]"/>
      <dgm:spPr/>
      <dgm:t>
        <a:bodyPr/>
        <a:lstStyle/>
        <a:p>
          <a:r>
            <a:rPr lang="zh-CN" dirty="0" smtClean="0"/>
            <a:t>阖</a:t>
          </a:r>
          <a:endParaRPr lang="zh-CN" altLang="en-US" dirty="0"/>
        </a:p>
      </dgm:t>
    </dgm:pt>
    <dgm:pt modelId="{B8F8062D-4325-49D5-B556-6DF02DF8DD40}" cxnId="{F73F18AD-0D7B-48D0-99E8-0A42F3BA0754}" type="parTrans">
      <dgm:prSet/>
      <dgm:spPr/>
      <dgm:t>
        <a:bodyPr/>
        <a:lstStyle/>
        <a:p>
          <a:endParaRPr lang="zh-CN" altLang="en-US"/>
        </a:p>
      </dgm:t>
    </dgm:pt>
    <dgm:pt modelId="{B9FD2E6D-4693-4D5B-B3D2-086BA40E1C8F}" cxnId="{F73F18AD-0D7B-48D0-99E8-0A42F3BA0754}" type="sibTrans">
      <dgm:prSet/>
      <dgm:spPr/>
      <dgm:t>
        <a:bodyPr/>
        <a:lstStyle/>
        <a:p>
          <a:endParaRPr lang="zh-CN" altLang="en-US"/>
        </a:p>
      </dgm:t>
    </dgm:pt>
    <dgm:pt modelId="{1118FE02-C30A-4681-90E7-22A27B6BA1B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dirty="0" smtClean="0"/>
            <a:t>吾令帝阍开关兮倚阊</a:t>
          </a:r>
          <a:r>
            <a:rPr lang="zh-CN" dirty="0" smtClean="0">
              <a:solidFill>
                <a:srgbClr val="FF0000"/>
              </a:solidFill>
            </a:rPr>
            <a:t>阖</a:t>
          </a:r>
          <a:r>
            <a:rPr lang="zh-CN" dirty="0" smtClean="0"/>
            <a:t>而望予</a:t>
          </a:r>
          <a:r>
            <a:rPr lang="zh-CN" altLang="en-US" dirty="0"/>
            <a:t/>
          </a:r>
          <a:endParaRPr lang="zh-CN" altLang="en-US" dirty="0"/>
        </a:p>
      </dgm:t>
    </dgm:pt>
    <dgm:pt modelId="{A51D31A0-1DF4-4B33-9FC2-4C42E81EE23C}" cxnId="{C975085C-4346-4D4C-BBC5-8102C312494E}" type="parTrans">
      <dgm:prSet/>
      <dgm:spPr/>
      <dgm:t>
        <a:bodyPr/>
        <a:lstStyle/>
        <a:p>
          <a:endParaRPr lang="zh-CN" altLang="en-US"/>
        </a:p>
      </dgm:t>
    </dgm:pt>
    <dgm:pt modelId="{8A77BA6D-17C3-4953-972B-C8776B5E7A13}" cxnId="{C975085C-4346-4D4C-BBC5-8102C312494E}" type="sibTrans">
      <dgm:prSet/>
      <dgm:spPr/>
      <dgm:t>
        <a:bodyPr/>
        <a:lstStyle/>
        <a:p>
          <a:endParaRPr lang="zh-CN" altLang="en-US"/>
        </a:p>
      </dgm:t>
    </dgm:pt>
    <dgm:pt modelId="{619E983F-C640-4E1C-B3A1-684B94067FB8}">
      <dgm:prSet phldrT="[文本]"/>
      <dgm:spPr/>
      <dgm:t>
        <a:bodyPr/>
        <a:lstStyle/>
        <a:p>
          <a:r>
            <a:rPr lang="zh-CN" dirty="0" smtClean="0"/>
            <a:t>阖</a:t>
          </a:r>
          <a:endParaRPr lang="zh-CN" altLang="en-US" dirty="0"/>
        </a:p>
      </dgm:t>
    </dgm:pt>
    <dgm:pt modelId="{99A1AF57-2601-4C87-9A28-C8DE7BDFAE02}" cxnId="{FA6826F6-4682-411A-B519-53D0C88FEE6F}" type="parTrans">
      <dgm:prSet/>
      <dgm:spPr/>
      <dgm:t>
        <a:bodyPr/>
        <a:lstStyle/>
        <a:p>
          <a:endParaRPr lang="zh-CN" altLang="en-US"/>
        </a:p>
      </dgm:t>
    </dgm:pt>
    <dgm:pt modelId="{A51FACD0-F318-4307-AA66-912570B911A7}" cxnId="{FA6826F6-4682-411A-B519-53D0C88FEE6F}" type="sibTrans">
      <dgm:prSet/>
      <dgm:spPr/>
      <dgm:t>
        <a:bodyPr/>
        <a:lstStyle/>
        <a:p>
          <a:endParaRPr lang="zh-CN" altLang="en-US"/>
        </a:p>
      </dgm:t>
    </dgm:pt>
    <dgm:pt modelId="{2DD0BCB8-8410-411E-AE9E-6FF5E5EB0825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 smtClean="0"/>
            <a:t>新春愉快，</a:t>
          </a:r>
          <a:r>
            <a:rPr lang="zh-CN" altLang="en-US" dirty="0" smtClean="0"/>
            <a:t/>
          </a:r>
          <a:endParaRPr lang="zh-CN" altLang="en-US" dirty="0" smtClean="0"/>
        </a:p>
      </dgm:t>
    </dgm:pt>
    <dgm:pt modelId="{CF2BCCD8-C8C4-4A12-9C8A-E7F794C8D6BF}" cxnId="{E897BDF7-706A-4736-BB8C-B853D12C7732}" type="parTrans">
      <dgm:prSet/>
      <dgm:spPr/>
      <dgm:t>
        <a:bodyPr/>
        <a:lstStyle/>
        <a:p>
          <a:endParaRPr lang="zh-CN" altLang="en-US"/>
        </a:p>
      </dgm:t>
    </dgm:pt>
    <dgm:pt modelId="{8F7BE809-A53F-4E1E-A5BD-EA47FF13DB62}" cxnId="{E897BDF7-706A-4736-BB8C-B853D12C7732}" type="sibTrans">
      <dgm:prSet/>
      <dgm:spPr/>
      <dgm:t>
        <a:bodyPr/>
        <a:lstStyle/>
        <a:p>
          <a:endParaRPr lang="zh-CN" altLang="en-US"/>
        </a:p>
      </dgm:t>
    </dgm:pt>
    <dgm:pt modelId="{F2D5F4EA-7C8D-46A5-A920-369BDAD72EB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dirty="0" smtClean="0">
              <a:solidFill>
                <a:srgbClr val="FF0000"/>
              </a:solidFill>
            </a:rPr>
            <a:t>阖</a:t>
          </a:r>
          <a:r>
            <a:rPr lang="zh-CN" dirty="0" smtClean="0"/>
            <a:t>家欢乐</a:t>
          </a:r>
          <a:r>
            <a:rPr lang="zh-CN" altLang="en-US" dirty="0"/>
            <a:t/>
          </a:r>
          <a:endParaRPr lang="zh-CN" altLang="en-US" dirty="0"/>
        </a:p>
      </dgm:t>
    </dgm:pt>
    <dgm:pt modelId="{18A2B22E-CAFD-46BD-BD5A-F97CA710120D}" cxnId="{831B2FBA-60EF-45BE-B5A8-1E7D9780D029}" type="parTrans">
      <dgm:prSet/>
      <dgm:spPr/>
    </dgm:pt>
    <dgm:pt modelId="{0A885BE1-23B2-4E71-B2E0-450B2771B34C}" cxnId="{831B2FBA-60EF-45BE-B5A8-1E7D9780D029}" type="sibTrans">
      <dgm:prSet/>
      <dgm:spPr/>
    </dgm:pt>
    <dgm:pt modelId="{AD5C3316-569A-483A-AECD-7CC57729C005}" type="pres">
      <dgm:prSet presAssocID="{B4D4AA63-E35F-4D6E-9396-CDC30A8767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B21B32-D9A1-4A1E-864D-BBACAEC0AF24}" type="pres">
      <dgm:prSet presAssocID="{72A00F47-C5FA-482E-BCC4-52911372E1E3}" presName="linNode" presStyleCnt="0"/>
      <dgm:spPr/>
    </dgm:pt>
    <dgm:pt modelId="{D8EDDEE3-42A4-45E5-A721-D3280B7AC0FD}" type="pres">
      <dgm:prSet presAssocID="{72A00F47-C5FA-482E-BCC4-52911372E1E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0C8990-C848-4175-8840-E65AA640F85E}" type="pres">
      <dgm:prSet presAssocID="{72A00F47-C5FA-482E-BCC4-52911372E1E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369804-4C89-4106-8965-3A76F1117B0F}" type="pres">
      <dgm:prSet presAssocID="{B9FD2E6D-4693-4D5B-B3D2-086BA40E1C8F}" presName="sp" presStyleCnt="0"/>
      <dgm:spPr/>
    </dgm:pt>
    <dgm:pt modelId="{0D943A28-B702-44BC-8338-4CDCB958CB2B}" type="pres">
      <dgm:prSet presAssocID="{619E983F-C640-4E1C-B3A1-684B94067FB8}" presName="linNode" presStyleCnt="0"/>
      <dgm:spPr/>
    </dgm:pt>
    <dgm:pt modelId="{7CA35426-F5F3-4DD8-A735-AF4629D6580B}" type="pres">
      <dgm:prSet presAssocID="{619E983F-C640-4E1C-B3A1-684B94067FB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D1DC83-C561-4206-A2DD-D386C641645A}" type="pres">
      <dgm:prSet presAssocID="{619E983F-C640-4E1C-B3A1-684B94067FB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3F18AD-0D7B-48D0-99E8-0A42F3BA0754}" srcId="{B4D4AA63-E35F-4D6E-9396-CDC30A876782}" destId="{72A00F47-C5FA-482E-BCC4-52911372E1E3}" srcOrd="0" destOrd="0" parTransId="{B8F8062D-4325-49D5-B556-6DF02DF8DD40}" sibTransId="{B9FD2E6D-4693-4D5B-B3D2-086BA40E1C8F}"/>
    <dgm:cxn modelId="{C975085C-4346-4D4C-BBC5-8102C312494E}" srcId="{72A00F47-C5FA-482E-BCC4-52911372E1E3}" destId="{1118FE02-C30A-4681-90E7-22A27B6BA1B0}" srcOrd="0" destOrd="0" parTransId="{A51D31A0-1DF4-4B33-9FC2-4C42E81EE23C}" sibTransId="{8A77BA6D-17C3-4953-972B-C8776B5E7A13}"/>
    <dgm:cxn modelId="{FA6826F6-4682-411A-B519-53D0C88FEE6F}" srcId="{B4D4AA63-E35F-4D6E-9396-CDC30A876782}" destId="{619E983F-C640-4E1C-B3A1-684B94067FB8}" srcOrd="1" destOrd="0" parTransId="{99A1AF57-2601-4C87-9A28-C8DE7BDFAE02}" sibTransId="{A51FACD0-F318-4307-AA66-912570B911A7}"/>
    <dgm:cxn modelId="{E897BDF7-706A-4736-BB8C-B853D12C7732}" srcId="{619E983F-C640-4E1C-B3A1-684B94067FB8}" destId="{2DD0BCB8-8410-411E-AE9E-6FF5E5EB0825}" srcOrd="0" destOrd="1" parTransId="{CF2BCCD8-C8C4-4A12-9C8A-E7F794C8D6BF}" sibTransId="{8F7BE809-A53F-4E1E-A5BD-EA47FF13DB62}"/>
    <dgm:cxn modelId="{831B2FBA-60EF-45BE-B5A8-1E7D9780D029}" srcId="{619E983F-C640-4E1C-B3A1-684B94067FB8}" destId="{F2D5F4EA-7C8D-46A5-A920-369BDAD72EBC}" srcOrd="1" destOrd="1" parTransId="{18A2B22E-CAFD-46BD-BD5A-F97CA710120D}" sibTransId="{0A885BE1-23B2-4E71-B2E0-450B2771B34C}"/>
    <dgm:cxn modelId="{FCEA0182-8E20-4C95-99EE-5F0643075630}" type="presOf" srcId="{B4D4AA63-E35F-4D6E-9396-CDC30A876782}" destId="{AD5C3316-569A-483A-AECD-7CC57729C005}" srcOrd="0" destOrd="0" presId="urn:microsoft.com/office/officeart/2005/8/layout/vList5"/>
    <dgm:cxn modelId="{8EA1DFC4-55FE-4A79-8175-D9A1B7C4DED5}" type="presParOf" srcId="{AD5C3316-569A-483A-AECD-7CC57729C005}" destId="{AFB21B32-D9A1-4A1E-864D-BBACAEC0AF24}" srcOrd="0" destOrd="0" presId="urn:microsoft.com/office/officeart/2005/8/layout/vList5"/>
    <dgm:cxn modelId="{FC534E79-970D-405E-AEB0-C16522E7C82E}" type="presParOf" srcId="{AFB21B32-D9A1-4A1E-864D-BBACAEC0AF24}" destId="{D8EDDEE3-42A4-45E5-A721-D3280B7AC0FD}" srcOrd="0" destOrd="0" presId="urn:microsoft.com/office/officeart/2005/8/layout/vList5"/>
    <dgm:cxn modelId="{9B79967C-A053-42BD-AF59-DDC9B4B83A25}" type="presOf" srcId="{72A00F47-C5FA-482E-BCC4-52911372E1E3}" destId="{D8EDDEE3-42A4-45E5-A721-D3280B7AC0FD}" srcOrd="0" destOrd="0" presId="urn:microsoft.com/office/officeart/2005/8/layout/vList5"/>
    <dgm:cxn modelId="{3B18DBFE-68D9-4CDB-9A86-4AE8A5D0AD42}" type="presParOf" srcId="{AFB21B32-D9A1-4A1E-864D-BBACAEC0AF24}" destId="{940C8990-C848-4175-8840-E65AA640F85E}" srcOrd="1" destOrd="0" presId="urn:microsoft.com/office/officeart/2005/8/layout/vList5"/>
    <dgm:cxn modelId="{21D1E903-0F66-4DF9-8878-A2C8B397A82C}" type="presOf" srcId="{1118FE02-C30A-4681-90E7-22A27B6BA1B0}" destId="{940C8990-C848-4175-8840-E65AA640F85E}" srcOrd="0" destOrd="0" presId="urn:microsoft.com/office/officeart/2005/8/layout/vList5"/>
    <dgm:cxn modelId="{10478024-552E-438D-845C-FD7529162F15}" type="presParOf" srcId="{AD5C3316-569A-483A-AECD-7CC57729C005}" destId="{28369804-4C89-4106-8965-3A76F1117B0F}" srcOrd="1" destOrd="0" presId="urn:microsoft.com/office/officeart/2005/8/layout/vList5"/>
    <dgm:cxn modelId="{93C37529-102F-40E6-9CCF-F80BA1311F3D}" type="presParOf" srcId="{AD5C3316-569A-483A-AECD-7CC57729C005}" destId="{0D943A28-B702-44BC-8338-4CDCB958CB2B}" srcOrd="2" destOrd="0" presId="urn:microsoft.com/office/officeart/2005/8/layout/vList5"/>
    <dgm:cxn modelId="{97B4E93B-70E8-45CA-81C2-B8A194C0840F}" type="presParOf" srcId="{0D943A28-B702-44BC-8338-4CDCB958CB2B}" destId="{7CA35426-F5F3-4DD8-A735-AF4629D6580B}" srcOrd="0" destOrd="2" presId="urn:microsoft.com/office/officeart/2005/8/layout/vList5"/>
    <dgm:cxn modelId="{15FEC051-7B9E-48A2-B273-26CCBF9D8FDC}" type="presOf" srcId="{619E983F-C640-4E1C-B3A1-684B94067FB8}" destId="{7CA35426-F5F3-4DD8-A735-AF4629D6580B}" srcOrd="0" destOrd="0" presId="urn:microsoft.com/office/officeart/2005/8/layout/vList5"/>
    <dgm:cxn modelId="{E4D49042-09D4-469A-8F0E-127D49773933}" type="presParOf" srcId="{0D943A28-B702-44BC-8338-4CDCB958CB2B}" destId="{89D1DC83-C561-4206-A2DD-D386C641645A}" srcOrd="1" destOrd="2" presId="urn:microsoft.com/office/officeart/2005/8/layout/vList5"/>
    <dgm:cxn modelId="{F2F04104-CA86-436D-BC93-28FD0B35B6A9}" type="presOf" srcId="{2DD0BCB8-8410-411E-AE9E-6FF5E5EB0825}" destId="{89D1DC83-C561-4206-A2DD-D386C641645A}" srcOrd="0" destOrd="0" presId="urn:microsoft.com/office/officeart/2005/8/layout/vList5"/>
    <dgm:cxn modelId="{0D5DBDAE-670C-4637-8C7D-80C02AB70E86}" type="presOf" srcId="{F2D5F4EA-7C8D-46A5-A920-369BDAD72EBC}" destId="{89D1DC83-C561-4206-A2DD-D386C641645A}" srcOrd="0" destOrd="1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30725" cy="3624580"/>
        <a:chOff x="0" y="0"/>
        <a:chExt cx="4530725" cy="3624580"/>
      </a:xfrm>
    </dsp:grpSpPr>
    <dsp:sp modelId="{C9E98C50-41D7-40BF-9AB4-33260C9F3AF7}">
      <dsp:nvSpPr>
        <dsp:cNvPr id="11" name="椭圆 10"/>
        <dsp:cNvSpPr/>
      </dsp:nvSpPr>
      <dsp:spPr bwMode="white">
        <a:xfrm>
          <a:off x="420053" y="906145"/>
          <a:ext cx="2718435" cy="2718435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shade val="80000"/>
            <a:hueOff val="720000"/>
            <a:satOff val="-91372"/>
            <a:lumOff val="45098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420053" y="906145"/>
        <a:ext cx="2718435" cy="2718435"/>
      </dsp:txXfrm>
    </dsp:sp>
    <dsp:sp modelId="{48D309A6-3BAD-4609-93C8-5EDD6EF7B80D}">
      <dsp:nvSpPr>
        <dsp:cNvPr id="7" name="椭圆 6"/>
        <dsp:cNvSpPr/>
      </dsp:nvSpPr>
      <dsp:spPr bwMode="white">
        <a:xfrm>
          <a:off x="963740" y="1449832"/>
          <a:ext cx="1631061" cy="163106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shade val="80000"/>
            <a:hueOff val="360000"/>
            <a:satOff val="-45685"/>
            <a:lumOff val="2254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963740" y="1449832"/>
        <a:ext cx="1631061" cy="1631061"/>
      </dsp:txXfrm>
    </dsp:sp>
    <dsp:sp modelId="{A14A40F9-2806-4507-9CE0-2EC0275E900E}">
      <dsp:nvSpPr>
        <dsp:cNvPr id="3" name="椭圆 2"/>
        <dsp:cNvSpPr/>
      </dsp:nvSpPr>
      <dsp:spPr bwMode="white">
        <a:xfrm>
          <a:off x="1507427" y="1993519"/>
          <a:ext cx="543687" cy="543687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1507427" y="1993519"/>
        <a:ext cx="543687" cy="543687"/>
      </dsp:txXfrm>
    </dsp:sp>
    <dsp:sp modelId="{EC64A946-877C-48E5-80C9-CAFB44B9E86E}">
      <dsp:nvSpPr>
        <dsp:cNvPr id="4" name="矩形 3"/>
        <dsp:cNvSpPr/>
      </dsp:nvSpPr>
      <dsp:spPr bwMode="white">
        <a:xfrm>
          <a:off x="3591560" y="0"/>
          <a:ext cx="1359218" cy="792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312928" tIns="55880" rIns="55880" bIns="55880" anchor="ctr"/>
        <a:lstStyle>
          <a:lvl1pPr algn="l">
            <a:defRPr sz="4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591560" y="0"/>
        <a:ext cx="1359218" cy="792877"/>
      </dsp:txXfrm>
    </dsp:sp>
    <dsp:sp modelId="{0F38DFCC-7A88-4AA0-B2A2-F083C2A88150}">
      <dsp:nvSpPr>
        <dsp:cNvPr id="5" name="直接连接符 4"/>
        <dsp:cNvSpPr/>
      </dsp:nvSpPr>
      <dsp:spPr bwMode="white">
        <a:xfrm>
          <a:off x="3251756" y="396438"/>
          <a:ext cx="339804" cy="0"/>
        </a:xfrm>
        <a:prstGeom prst="line">
          <a:avLst/>
        </a:prstGeom>
      </dsp:spPr>
      <dsp:style>
        <a:lnRef idx="1">
          <a:schemeClr val="accent1"/>
        </a:lnRef>
        <a:fillRef idx="0">
          <a:schemeClr val="accent1"/>
        </a:fillRef>
        <a:effectRef idx="1">
          <a:scrgbClr r="0" g="0" b="0"/>
        </a:effectRef>
        <a:fontRef idx="minor"/>
      </dsp:style>
      <dsp:txXfrm>
        <a:off x="3251756" y="396438"/>
        <a:ext cx="339804" cy="0"/>
      </dsp:txXfrm>
    </dsp:sp>
    <dsp:sp modelId="{8D3790E7-C441-45D9-BF98-AB5C70AC13ED}">
      <dsp:nvSpPr>
        <dsp:cNvPr id="6" name="直接连接符 5"/>
        <dsp:cNvSpPr/>
      </dsp:nvSpPr>
      <dsp:spPr bwMode="white">
        <a:xfrm rot="5400000">
          <a:off x="1580598" y="595564"/>
          <a:ext cx="1868471" cy="1471126"/>
        </a:xfrm>
        <a:prstGeom prst="line">
          <a:avLst/>
        </a:prstGeom>
      </dsp:spPr>
      <dsp:style>
        <a:lnRef idx="1">
          <a:schemeClr val="accent1"/>
        </a:lnRef>
        <a:fillRef idx="0">
          <a:schemeClr val="accent1"/>
        </a:fillRef>
        <a:effectRef idx="1">
          <a:scrgbClr r="0" g="0" b="0"/>
        </a:effectRef>
        <a:fontRef idx="minor"/>
      </dsp:style>
      <dsp:txXfrm rot="5400000">
        <a:off x="1580598" y="595564"/>
        <a:ext cx="1868471" cy="1471126"/>
      </dsp:txXfrm>
    </dsp:sp>
    <dsp:sp modelId="{D31400E7-348D-4407-93BD-2FA0BFFD38BD}">
      <dsp:nvSpPr>
        <dsp:cNvPr id="8" name="矩形 7"/>
        <dsp:cNvSpPr/>
      </dsp:nvSpPr>
      <dsp:spPr bwMode="white">
        <a:xfrm>
          <a:off x="3591560" y="792877"/>
          <a:ext cx="1359218" cy="792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312928" tIns="55880" rIns="55880" bIns="55880" anchor="ctr"/>
        <a:lstStyle>
          <a:lvl1pPr algn="l">
            <a:defRPr sz="4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591560" y="792877"/>
        <a:ext cx="1359218" cy="792877"/>
      </dsp:txXfrm>
    </dsp:sp>
    <dsp:sp modelId="{97A6BF7D-2D3F-4604-85A7-5021DDBEAF79}">
      <dsp:nvSpPr>
        <dsp:cNvPr id="9" name="直接连接符 8"/>
        <dsp:cNvSpPr/>
      </dsp:nvSpPr>
      <dsp:spPr bwMode="white">
        <a:xfrm>
          <a:off x="3251756" y="1189315"/>
          <a:ext cx="339804" cy="0"/>
        </a:xfrm>
        <a:prstGeom prst="line">
          <a:avLst/>
        </a:prstGeom>
      </dsp:spPr>
      <dsp:style>
        <a:lnRef idx="1">
          <a:schemeClr val="accent1"/>
        </a:lnRef>
        <a:fillRef idx="0">
          <a:schemeClr val="accent1"/>
        </a:fillRef>
        <a:effectRef idx="1">
          <a:scrgbClr r="0" g="0" b="0"/>
        </a:effectRef>
        <a:fontRef idx="minor"/>
      </dsp:style>
      <dsp:txXfrm>
        <a:off x="3251756" y="1189315"/>
        <a:ext cx="339804" cy="0"/>
      </dsp:txXfrm>
    </dsp:sp>
    <dsp:sp modelId="{B1C2A624-AB6A-45B7-8573-B1A0C56EC901}">
      <dsp:nvSpPr>
        <dsp:cNvPr id="10" name="直接连接符 9"/>
        <dsp:cNvSpPr/>
      </dsp:nvSpPr>
      <dsp:spPr bwMode="white">
        <a:xfrm rot="5400000">
          <a:off x="1981657" y="1376081"/>
          <a:ext cx="1455994" cy="1081484"/>
        </a:xfrm>
        <a:prstGeom prst="line">
          <a:avLst/>
        </a:prstGeom>
      </dsp:spPr>
      <dsp:style>
        <a:lnRef idx="1">
          <a:schemeClr val="accent1"/>
        </a:lnRef>
        <a:fillRef idx="0">
          <a:schemeClr val="accent1"/>
        </a:fillRef>
        <a:effectRef idx="1">
          <a:scrgbClr r="0" g="0" b="0"/>
        </a:effectRef>
        <a:fontRef idx="minor"/>
      </dsp:style>
      <dsp:txXfrm rot="5400000">
        <a:off x="1981657" y="1376081"/>
        <a:ext cx="1455994" cy="1081484"/>
      </dsp:txXfrm>
    </dsp:sp>
    <dsp:sp modelId="{50DEA76B-BFC7-46D9-8845-E403600B0A34}">
      <dsp:nvSpPr>
        <dsp:cNvPr id="12" name="矩形 11"/>
        <dsp:cNvSpPr/>
      </dsp:nvSpPr>
      <dsp:spPr bwMode="white">
        <a:xfrm>
          <a:off x="3591560" y="1585754"/>
          <a:ext cx="1359218" cy="792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312928" tIns="55880" rIns="55880" bIns="55880" anchor="ctr"/>
        <a:lstStyle>
          <a:lvl1pPr algn="l">
            <a:defRPr sz="4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591560" y="1585754"/>
        <a:ext cx="1359218" cy="792877"/>
      </dsp:txXfrm>
    </dsp:sp>
    <dsp:sp modelId="{57985729-ADB8-474F-A02C-6691272D9C4E}">
      <dsp:nvSpPr>
        <dsp:cNvPr id="13" name="直接连接符 12"/>
        <dsp:cNvSpPr/>
      </dsp:nvSpPr>
      <dsp:spPr bwMode="white">
        <a:xfrm>
          <a:off x="3251756" y="1982192"/>
          <a:ext cx="339804" cy="0"/>
        </a:xfrm>
        <a:prstGeom prst="line">
          <a:avLst/>
        </a:prstGeom>
      </dsp:spPr>
      <dsp:style>
        <a:lnRef idx="1">
          <a:schemeClr val="accent1"/>
        </a:lnRef>
        <a:fillRef idx="0">
          <a:schemeClr val="accent1"/>
        </a:fillRef>
        <a:effectRef idx="1">
          <a:scrgbClr r="0" g="0" b="0"/>
        </a:effectRef>
        <a:fontRef idx="minor"/>
      </dsp:style>
      <dsp:txXfrm>
        <a:off x="3251756" y="1982192"/>
        <a:ext cx="339804" cy="0"/>
      </dsp:txXfrm>
    </dsp:sp>
    <dsp:sp modelId="{A9D85004-5D53-4090-90B6-374B994B69B8}">
      <dsp:nvSpPr>
        <dsp:cNvPr id="14" name="直接连接符 13"/>
        <dsp:cNvSpPr/>
      </dsp:nvSpPr>
      <dsp:spPr bwMode="white">
        <a:xfrm rot="5400000">
          <a:off x="2383216" y="2155945"/>
          <a:ext cx="1040254" cy="691842"/>
        </a:xfrm>
        <a:prstGeom prst="line">
          <a:avLst/>
        </a:prstGeom>
      </dsp:spPr>
      <dsp:style>
        <a:lnRef idx="1">
          <a:schemeClr val="accent1"/>
        </a:lnRef>
        <a:fillRef idx="0">
          <a:schemeClr val="accent1"/>
        </a:fillRef>
        <a:effectRef idx="1">
          <a:scrgbClr r="0" g="0" b="0"/>
        </a:effectRef>
        <a:fontRef idx="minor"/>
      </dsp:style>
      <dsp:txXfrm rot="5400000">
        <a:off x="2383216" y="2155945"/>
        <a:ext cx="1040254" cy="691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772400" cy="4572000"/>
        <a:chOff x="0" y="0"/>
        <a:chExt cx="7772400" cy="4572000"/>
      </a:xfrm>
    </dsp:grpSpPr>
    <dsp:sp modelId="{940C8990-C848-4175-8840-E65AA640F85E}">
      <dsp:nvSpPr>
        <dsp:cNvPr id="4" name="同侧圆角矩形 3"/>
        <dsp:cNvSpPr/>
      </dsp:nvSpPr>
      <dsp:spPr bwMode="white">
        <a:xfrm rot="5400000">
          <a:off x="4393134" y="-1372046"/>
          <a:ext cx="1784195" cy="4974336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56210" tIns="78105" rIns="156210" bIns="78105" anchor="ctr"/>
        <a:lstStyle>
          <a:lvl1pPr algn="l">
            <a:defRPr sz="4100"/>
          </a:lvl1pPr>
          <a:lvl2pPr marL="285750" indent="-285750" algn="l">
            <a:defRPr sz="4100"/>
          </a:lvl2pPr>
          <a:lvl3pPr marL="571500" indent="-285750" algn="l">
            <a:defRPr sz="4100"/>
          </a:lvl3pPr>
          <a:lvl4pPr marL="857250" indent="-285750" algn="l">
            <a:defRPr sz="4100"/>
          </a:lvl4pPr>
          <a:lvl5pPr marL="1143000" indent="-285750" algn="l">
            <a:defRPr sz="4100"/>
          </a:lvl5pPr>
          <a:lvl6pPr marL="1428750" indent="-285750" algn="l">
            <a:defRPr sz="4100"/>
          </a:lvl6pPr>
          <a:lvl7pPr marL="1714500" indent="-285750" algn="l">
            <a:defRPr sz="4100"/>
          </a:lvl7pPr>
          <a:lvl8pPr marL="2000250" indent="-285750" algn="l">
            <a:defRPr sz="4100"/>
          </a:lvl8pPr>
          <a:lvl9pPr marL="2286000" indent="-285750" algn="l">
            <a:defRPr sz="4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吾令帝阍开关兮倚阊</a:t>
          </a:r>
          <a:r>
            <a:rPr lang="zh-CN" dirty="0" smtClean="0">
              <a:solidFill>
                <a:srgbClr val="FF0000"/>
              </a:solidFill>
            </a:rPr>
            <a:t>阖</a:t>
          </a:r>
          <a:r>
            <a:rPr lang="zh-CN" dirty="0" smtClean="0">
              <a:solidFill>
                <a:schemeClr val="dk1"/>
              </a:solidFill>
            </a:rPr>
            <a:t>而望予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4393134" y="-1372046"/>
        <a:ext cx="1784195" cy="4974336"/>
      </dsp:txXfrm>
    </dsp:sp>
    <dsp:sp modelId="{D8EDDEE3-42A4-45E5-A721-D3280B7AC0FD}">
      <dsp:nvSpPr>
        <dsp:cNvPr id="3" name="圆角矩形 2"/>
        <dsp:cNvSpPr/>
      </dsp:nvSpPr>
      <dsp:spPr bwMode="white">
        <a:xfrm>
          <a:off x="0" y="0"/>
          <a:ext cx="2798064" cy="223024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47650" tIns="123825" rIns="247650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阖</a:t>
          </a:r>
          <a:endParaRPr lang="zh-CN" altLang="en-US" dirty="0"/>
        </a:p>
      </dsp:txBody>
      <dsp:txXfrm>
        <a:off x="0" y="0"/>
        <a:ext cx="2798064" cy="2230244"/>
      </dsp:txXfrm>
    </dsp:sp>
    <dsp:sp modelId="{89D1DC83-C561-4206-A2DD-D386C641645A}">
      <dsp:nvSpPr>
        <dsp:cNvPr id="6" name="同侧圆角矩形 5"/>
        <dsp:cNvSpPr/>
      </dsp:nvSpPr>
      <dsp:spPr bwMode="white">
        <a:xfrm rot="5400000">
          <a:off x="4393134" y="969710"/>
          <a:ext cx="1784195" cy="4974336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56210" tIns="78105" rIns="156210" bIns="78105" anchor="ctr"/>
        <a:lstStyle>
          <a:lvl1pPr algn="l">
            <a:defRPr sz="4100"/>
          </a:lvl1pPr>
          <a:lvl2pPr marL="285750" indent="-285750" algn="l">
            <a:defRPr sz="4100"/>
          </a:lvl2pPr>
          <a:lvl3pPr marL="571500" indent="-285750" algn="l">
            <a:defRPr sz="4100"/>
          </a:lvl3pPr>
          <a:lvl4pPr marL="857250" indent="-285750" algn="l">
            <a:defRPr sz="4100"/>
          </a:lvl4pPr>
          <a:lvl5pPr marL="1143000" indent="-285750" algn="l">
            <a:defRPr sz="4100"/>
          </a:lvl5pPr>
          <a:lvl6pPr marL="1428750" indent="-285750" algn="l">
            <a:defRPr sz="4100"/>
          </a:lvl6pPr>
          <a:lvl7pPr marL="1714500" indent="-285750" algn="l">
            <a:defRPr sz="4100"/>
          </a:lvl7pPr>
          <a:lvl8pPr marL="2000250" indent="-285750" algn="l">
            <a:defRPr sz="4100"/>
          </a:lvl8pPr>
          <a:lvl9pPr marL="2286000" indent="-285750" algn="l">
            <a:defRPr sz="4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</a:rPr>
            <a:t>新春愉快，</a:t>
          </a:r>
          <a:endParaRPr lang="zh-CN" altLang="en-US" dirty="0" smtClean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rgbClr val="FF0000"/>
              </a:solidFill>
            </a:rPr>
            <a:t>阖</a:t>
          </a:r>
          <a:r>
            <a:rPr lang="zh-CN" dirty="0" smtClean="0">
              <a:solidFill>
                <a:schemeClr val="dk1"/>
              </a:solidFill>
            </a:rPr>
            <a:t>家欢乐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4393134" y="969710"/>
        <a:ext cx="1784195" cy="4974336"/>
      </dsp:txXfrm>
    </dsp:sp>
    <dsp:sp modelId="{7CA35426-F5F3-4DD8-A735-AF4629D6580B}">
      <dsp:nvSpPr>
        <dsp:cNvPr id="5" name="圆角矩形 4"/>
        <dsp:cNvSpPr/>
      </dsp:nvSpPr>
      <dsp:spPr bwMode="white">
        <a:xfrm>
          <a:off x="0" y="2341756"/>
          <a:ext cx="2798064" cy="223024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47650" tIns="123825" rIns="247650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阖</a:t>
          </a:r>
          <a:endParaRPr lang="zh-CN" altLang="en-US" dirty="0"/>
        </a:p>
      </dsp:txBody>
      <dsp:txXfrm>
        <a:off x="0" y="2341756"/>
        <a:ext cx="2798064" cy="223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34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50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66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82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98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652-D43A-4026-8455-5BEF73954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BA99C-0452-4F43-AD55-105787C37A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02458" y="6348215"/>
            <a:ext cx="2743200" cy="365125"/>
          </a:xfrm>
        </p:spPr>
        <p:txBody>
          <a:bodyPr/>
          <a:lstStyle/>
          <a:p>
            <a:r>
              <a:rPr lang="zh-CN" altLang="en-US" smtClean="0"/>
              <a:t>北京云知学科技有限公司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234399" y="6348214"/>
            <a:ext cx="4114800" cy="365125"/>
          </a:xfrm>
        </p:spPr>
        <p:txBody>
          <a:bodyPr/>
          <a:lstStyle/>
          <a:p>
            <a:r>
              <a:rPr lang="en-US" altLang="zh-CN" smtClean="0"/>
              <a:t>http://www.yunzhixue.cn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70F18-4951-4378-BA45-F28F6B14B78D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8" y="294815"/>
            <a:ext cx="1291587" cy="127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16280" y="4438650"/>
            <a:ext cx="7589520" cy="165229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15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2458" y="6354628"/>
            <a:ext cx="2743200" cy="365125"/>
          </a:xfrm>
        </p:spPr>
        <p:txBody>
          <a:bodyPr/>
          <a:lstStyle/>
          <a:p>
            <a:r>
              <a:rPr lang="zh-CN" altLang="en-US" dirty="0" smtClean="0"/>
              <a:t>北京云知学科技有限公司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479564" y="6354628"/>
            <a:ext cx="4114800" cy="365125"/>
          </a:xfrm>
        </p:spPr>
        <p:txBody>
          <a:bodyPr/>
          <a:lstStyle/>
          <a:p>
            <a:r>
              <a:rPr lang="en-US" altLang="zh-CN" dirty="0" smtClean="0"/>
              <a:t>http://www.yunzhixue.cn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8" y="294815"/>
            <a:ext cx="1291587" cy="12757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10972800" cy="5635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76325"/>
            <a:ext cx="10972800" cy="5248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888677" y="1761712"/>
            <a:ext cx="4414645" cy="4414645"/>
          </a:xfrm>
          <a:custGeom>
            <a:avLst/>
            <a:gdLst>
              <a:gd name="connsiteX0" fmla="*/ 2943097 w 4414645"/>
              <a:gd name="connsiteY0" fmla="*/ 2943097 h 4414645"/>
              <a:gd name="connsiteX1" fmla="*/ 4414645 w 4414645"/>
              <a:gd name="connsiteY1" fmla="*/ 2943097 h 4414645"/>
              <a:gd name="connsiteX2" fmla="*/ 4414645 w 4414645"/>
              <a:gd name="connsiteY2" fmla="*/ 4414645 h 4414645"/>
              <a:gd name="connsiteX3" fmla="*/ 2943097 w 4414645"/>
              <a:gd name="connsiteY3" fmla="*/ 4414645 h 4414645"/>
              <a:gd name="connsiteX4" fmla="*/ 0 w 4414645"/>
              <a:gd name="connsiteY4" fmla="*/ 2943097 h 4414645"/>
              <a:gd name="connsiteX5" fmla="*/ 1471548 w 4414645"/>
              <a:gd name="connsiteY5" fmla="*/ 2943097 h 4414645"/>
              <a:gd name="connsiteX6" fmla="*/ 1471548 w 4414645"/>
              <a:gd name="connsiteY6" fmla="*/ 4414645 h 4414645"/>
              <a:gd name="connsiteX7" fmla="*/ 0 w 4414645"/>
              <a:gd name="connsiteY7" fmla="*/ 4414645 h 4414645"/>
              <a:gd name="connsiteX8" fmla="*/ 0 w 4414645"/>
              <a:gd name="connsiteY8" fmla="*/ 9525 h 4414645"/>
              <a:gd name="connsiteX9" fmla="*/ 1471548 w 4414645"/>
              <a:gd name="connsiteY9" fmla="*/ 9525 h 4414645"/>
              <a:gd name="connsiteX10" fmla="*/ 1471548 w 4414645"/>
              <a:gd name="connsiteY10" fmla="*/ 1481073 h 4414645"/>
              <a:gd name="connsiteX11" fmla="*/ 0 w 4414645"/>
              <a:gd name="connsiteY11" fmla="*/ 1481073 h 4414645"/>
              <a:gd name="connsiteX12" fmla="*/ 2943097 w 4414645"/>
              <a:gd name="connsiteY12" fmla="*/ 0 h 4414645"/>
              <a:gd name="connsiteX13" fmla="*/ 4414645 w 4414645"/>
              <a:gd name="connsiteY13" fmla="*/ 0 h 4414645"/>
              <a:gd name="connsiteX14" fmla="*/ 4414645 w 4414645"/>
              <a:gd name="connsiteY14" fmla="*/ 1471548 h 4414645"/>
              <a:gd name="connsiteX15" fmla="*/ 2943097 w 4414645"/>
              <a:gd name="connsiteY15" fmla="*/ 1471548 h 44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4645" h="4414645">
                <a:moveTo>
                  <a:pt x="2943097" y="2943097"/>
                </a:moveTo>
                <a:lnTo>
                  <a:pt x="4414645" y="2943097"/>
                </a:lnTo>
                <a:lnTo>
                  <a:pt x="4414645" y="4414645"/>
                </a:lnTo>
                <a:lnTo>
                  <a:pt x="2943097" y="4414645"/>
                </a:lnTo>
                <a:close/>
                <a:moveTo>
                  <a:pt x="0" y="2943097"/>
                </a:moveTo>
                <a:lnTo>
                  <a:pt x="1471548" y="2943097"/>
                </a:lnTo>
                <a:lnTo>
                  <a:pt x="1471548" y="4414645"/>
                </a:lnTo>
                <a:lnTo>
                  <a:pt x="0" y="4414645"/>
                </a:lnTo>
                <a:close/>
                <a:moveTo>
                  <a:pt x="0" y="9525"/>
                </a:moveTo>
                <a:lnTo>
                  <a:pt x="1471548" y="9525"/>
                </a:lnTo>
                <a:lnTo>
                  <a:pt x="1471548" y="1481073"/>
                </a:lnTo>
                <a:lnTo>
                  <a:pt x="0" y="1481073"/>
                </a:lnTo>
                <a:close/>
                <a:moveTo>
                  <a:pt x="2943097" y="0"/>
                </a:moveTo>
                <a:lnTo>
                  <a:pt x="4414645" y="0"/>
                </a:lnTo>
                <a:lnTo>
                  <a:pt x="4414645" y="1471548"/>
                </a:lnTo>
                <a:lnTo>
                  <a:pt x="2943097" y="14715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片占位符 22"/>
          <p:cNvSpPr>
            <a:spLocks noGrp="1"/>
          </p:cNvSpPr>
          <p:nvPr userDrawn="1">
            <p:ph type="pic" sz="quarter" idx="10"/>
          </p:nvPr>
        </p:nvSpPr>
        <p:spPr>
          <a:xfrm>
            <a:off x="6230470" y="1344706"/>
            <a:ext cx="5162927" cy="2340000"/>
          </a:xfrm>
          <a:custGeom>
            <a:avLst/>
            <a:gdLst>
              <a:gd name="connsiteX0" fmla="*/ 5158986 w 5162927"/>
              <a:gd name="connsiteY0" fmla="*/ 0 h 2340000"/>
              <a:gd name="connsiteX1" fmla="*/ 5162927 w 5162927"/>
              <a:gd name="connsiteY1" fmla="*/ 0 h 2340000"/>
              <a:gd name="connsiteX2" fmla="*/ 5162927 w 5162927"/>
              <a:gd name="connsiteY2" fmla="*/ 2340000 h 2340000"/>
              <a:gd name="connsiteX3" fmla="*/ 3807986 w 5162927"/>
              <a:gd name="connsiteY3" fmla="*/ 2340000 h 2340000"/>
              <a:gd name="connsiteX4" fmla="*/ 1471177 w 5162927"/>
              <a:gd name="connsiteY4" fmla="*/ 0 h 2340000"/>
              <a:gd name="connsiteX5" fmla="*/ 5077876 w 5162927"/>
              <a:gd name="connsiteY5" fmla="*/ 0 h 2340000"/>
              <a:gd name="connsiteX6" fmla="*/ 3726876 w 5162927"/>
              <a:gd name="connsiteY6" fmla="*/ 2340000 h 2340000"/>
              <a:gd name="connsiteX7" fmla="*/ 120178 w 5162927"/>
              <a:gd name="connsiteY7" fmla="*/ 2340000 h 2340000"/>
              <a:gd name="connsiteX8" fmla="*/ 0 w 5162927"/>
              <a:gd name="connsiteY8" fmla="*/ 0 h 2340000"/>
              <a:gd name="connsiteX9" fmla="*/ 1390066 w 5162927"/>
              <a:gd name="connsiteY9" fmla="*/ 0 h 2340000"/>
              <a:gd name="connsiteX10" fmla="*/ 39066 w 5162927"/>
              <a:gd name="connsiteY10" fmla="*/ 2340000 h 2340000"/>
              <a:gd name="connsiteX11" fmla="*/ 0 w 5162927"/>
              <a:gd name="connsiteY11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2927" h="2340000">
                <a:moveTo>
                  <a:pt x="5158986" y="0"/>
                </a:moveTo>
                <a:lnTo>
                  <a:pt x="5162927" y="0"/>
                </a:lnTo>
                <a:lnTo>
                  <a:pt x="5162927" y="2340000"/>
                </a:lnTo>
                <a:lnTo>
                  <a:pt x="3807986" y="2340000"/>
                </a:lnTo>
                <a:close/>
                <a:moveTo>
                  <a:pt x="1471177" y="0"/>
                </a:moveTo>
                <a:lnTo>
                  <a:pt x="5077876" y="0"/>
                </a:lnTo>
                <a:lnTo>
                  <a:pt x="3726876" y="2340000"/>
                </a:lnTo>
                <a:lnTo>
                  <a:pt x="120178" y="2340000"/>
                </a:lnTo>
                <a:close/>
                <a:moveTo>
                  <a:pt x="0" y="0"/>
                </a:moveTo>
                <a:lnTo>
                  <a:pt x="1390066" y="0"/>
                </a:lnTo>
                <a:lnTo>
                  <a:pt x="39066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6" name="图片占位符 25"/>
          <p:cNvSpPr>
            <a:spLocks noGrp="1"/>
          </p:cNvSpPr>
          <p:nvPr userDrawn="1">
            <p:ph type="pic" sz="quarter" idx="11"/>
          </p:nvPr>
        </p:nvSpPr>
        <p:spPr>
          <a:xfrm>
            <a:off x="797858" y="3971578"/>
            <a:ext cx="5162927" cy="2340000"/>
          </a:xfrm>
          <a:custGeom>
            <a:avLst/>
            <a:gdLst>
              <a:gd name="connsiteX0" fmla="*/ 3772861 w 5162927"/>
              <a:gd name="connsiteY0" fmla="*/ 0 h 2340000"/>
              <a:gd name="connsiteX1" fmla="*/ 5162927 w 5162927"/>
              <a:gd name="connsiteY1" fmla="*/ 0 h 2340000"/>
              <a:gd name="connsiteX2" fmla="*/ 5162927 w 5162927"/>
              <a:gd name="connsiteY2" fmla="*/ 2340000 h 2340000"/>
              <a:gd name="connsiteX3" fmla="*/ 5123861 w 5162927"/>
              <a:gd name="connsiteY3" fmla="*/ 2340000 h 2340000"/>
              <a:gd name="connsiteX4" fmla="*/ 85052 w 5162927"/>
              <a:gd name="connsiteY4" fmla="*/ 0 h 2340000"/>
              <a:gd name="connsiteX5" fmla="*/ 3691751 w 5162927"/>
              <a:gd name="connsiteY5" fmla="*/ 0 h 2340000"/>
              <a:gd name="connsiteX6" fmla="*/ 5042750 w 5162927"/>
              <a:gd name="connsiteY6" fmla="*/ 2340000 h 2340000"/>
              <a:gd name="connsiteX7" fmla="*/ 1436051 w 5162927"/>
              <a:gd name="connsiteY7" fmla="*/ 2340000 h 2340000"/>
              <a:gd name="connsiteX8" fmla="*/ 0 w 5162927"/>
              <a:gd name="connsiteY8" fmla="*/ 0 h 2340000"/>
              <a:gd name="connsiteX9" fmla="*/ 3941 w 5162927"/>
              <a:gd name="connsiteY9" fmla="*/ 0 h 2340000"/>
              <a:gd name="connsiteX10" fmla="*/ 1354941 w 5162927"/>
              <a:gd name="connsiteY10" fmla="*/ 2340000 h 2340000"/>
              <a:gd name="connsiteX11" fmla="*/ 0 w 5162927"/>
              <a:gd name="connsiteY11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2927" h="2340000">
                <a:moveTo>
                  <a:pt x="3772861" y="0"/>
                </a:moveTo>
                <a:lnTo>
                  <a:pt x="5162927" y="0"/>
                </a:lnTo>
                <a:lnTo>
                  <a:pt x="5162927" y="2340000"/>
                </a:lnTo>
                <a:lnTo>
                  <a:pt x="5123861" y="2340000"/>
                </a:lnTo>
                <a:close/>
                <a:moveTo>
                  <a:pt x="85052" y="0"/>
                </a:moveTo>
                <a:lnTo>
                  <a:pt x="3691751" y="0"/>
                </a:lnTo>
                <a:lnTo>
                  <a:pt x="5042750" y="2340000"/>
                </a:lnTo>
                <a:lnTo>
                  <a:pt x="1436051" y="2340000"/>
                </a:lnTo>
                <a:close/>
                <a:moveTo>
                  <a:pt x="0" y="0"/>
                </a:moveTo>
                <a:lnTo>
                  <a:pt x="3941" y="0"/>
                </a:lnTo>
                <a:lnTo>
                  <a:pt x="1354941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0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81050" y="6375400"/>
            <a:ext cx="3975100" cy="12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514351" y="2435225"/>
            <a:ext cx="8483600" cy="1419225"/>
          </a:xfrm>
        </p:spPr>
        <p:txBody>
          <a:bodyPr lIns="90000" tIns="46800" rIns="90000" bIns="46800" anchor="b" anchorCtr="0">
            <a:noAutofit/>
          </a:bodyPr>
          <a:lstStyle>
            <a:lvl1pPr algn="l">
              <a:defRPr sz="8000" spc="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514350" y="5707353"/>
            <a:ext cx="3975100" cy="582640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51201" y="3030290"/>
            <a:ext cx="5689600" cy="863958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2816225" y="3906520"/>
            <a:ext cx="6559550" cy="93472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24" Type="http://schemas.openxmlformats.org/officeDocument/2006/relationships/tags" Target="../tags/tag108.xml"/><Relationship Id="rId23" Type="http://schemas.openxmlformats.org/officeDocument/2006/relationships/tags" Target="../tags/tag107.xml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slideLayout" Target="../slideLayouts/slideLayout8.xml"/><Relationship Id="rId19" Type="http://schemas.openxmlformats.org/officeDocument/2006/relationships/tags" Target="../tags/tag103.xml"/><Relationship Id="rId18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688364" y="6354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北京云知学科技有限公司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431564" y="63546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http://www.yunzhixue.cn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7.png"/><Relationship Id="rId1" Type="http://schemas.openxmlformats.org/officeDocument/2006/relationships/tags" Target="../tags/tag10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9" Type="http://schemas.openxmlformats.org/officeDocument/2006/relationships/slideLayout" Target="../slideLayouts/slideLayout13.xml"/><Relationship Id="rId48" Type="http://schemas.openxmlformats.org/officeDocument/2006/relationships/image" Target="../media/image18.png"/><Relationship Id="rId47" Type="http://schemas.openxmlformats.org/officeDocument/2006/relationships/tags" Target="../tags/tag271.xml"/><Relationship Id="rId46" Type="http://schemas.openxmlformats.org/officeDocument/2006/relationships/tags" Target="../tags/tag270.xml"/><Relationship Id="rId45" Type="http://schemas.openxmlformats.org/officeDocument/2006/relationships/tags" Target="../tags/tag269.xml"/><Relationship Id="rId44" Type="http://schemas.openxmlformats.org/officeDocument/2006/relationships/tags" Target="../tags/tag268.xml"/><Relationship Id="rId43" Type="http://schemas.openxmlformats.org/officeDocument/2006/relationships/tags" Target="../tags/tag267.xml"/><Relationship Id="rId42" Type="http://schemas.openxmlformats.org/officeDocument/2006/relationships/tags" Target="../tags/tag266.xml"/><Relationship Id="rId41" Type="http://schemas.openxmlformats.org/officeDocument/2006/relationships/tags" Target="../tags/tag265.xml"/><Relationship Id="rId40" Type="http://schemas.openxmlformats.org/officeDocument/2006/relationships/tags" Target="../tags/tag264.xml"/><Relationship Id="rId4" Type="http://schemas.openxmlformats.org/officeDocument/2006/relationships/tags" Target="../tags/tag228.xml"/><Relationship Id="rId39" Type="http://schemas.openxmlformats.org/officeDocument/2006/relationships/tags" Target="../tags/tag263.xml"/><Relationship Id="rId38" Type="http://schemas.openxmlformats.org/officeDocument/2006/relationships/tags" Target="../tags/tag262.xml"/><Relationship Id="rId37" Type="http://schemas.openxmlformats.org/officeDocument/2006/relationships/tags" Target="../tags/tag261.xml"/><Relationship Id="rId36" Type="http://schemas.openxmlformats.org/officeDocument/2006/relationships/tags" Target="../tags/tag260.xml"/><Relationship Id="rId35" Type="http://schemas.openxmlformats.org/officeDocument/2006/relationships/tags" Target="../tags/tag259.xml"/><Relationship Id="rId34" Type="http://schemas.openxmlformats.org/officeDocument/2006/relationships/tags" Target="../tags/tag258.xml"/><Relationship Id="rId33" Type="http://schemas.openxmlformats.org/officeDocument/2006/relationships/tags" Target="../tags/tag257.xml"/><Relationship Id="rId32" Type="http://schemas.openxmlformats.org/officeDocument/2006/relationships/tags" Target="../tags/tag256.xml"/><Relationship Id="rId31" Type="http://schemas.openxmlformats.org/officeDocument/2006/relationships/tags" Target="../tags/tag255.xml"/><Relationship Id="rId30" Type="http://schemas.openxmlformats.org/officeDocument/2006/relationships/tags" Target="../tags/tag254.xml"/><Relationship Id="rId3" Type="http://schemas.openxmlformats.org/officeDocument/2006/relationships/tags" Target="../tags/tag227.xml"/><Relationship Id="rId29" Type="http://schemas.openxmlformats.org/officeDocument/2006/relationships/tags" Target="../tags/tag253.xml"/><Relationship Id="rId28" Type="http://schemas.openxmlformats.org/officeDocument/2006/relationships/tags" Target="../tags/tag252.xml"/><Relationship Id="rId27" Type="http://schemas.openxmlformats.org/officeDocument/2006/relationships/tags" Target="../tags/tag251.xml"/><Relationship Id="rId26" Type="http://schemas.openxmlformats.org/officeDocument/2006/relationships/tags" Target="../tags/tag250.xml"/><Relationship Id="rId25" Type="http://schemas.openxmlformats.org/officeDocument/2006/relationships/tags" Target="../tags/tag249.xml"/><Relationship Id="rId24" Type="http://schemas.openxmlformats.org/officeDocument/2006/relationships/tags" Target="../tags/tag248.xml"/><Relationship Id="rId23" Type="http://schemas.openxmlformats.org/officeDocument/2006/relationships/tags" Target="../tags/tag247.xml"/><Relationship Id="rId22" Type="http://schemas.openxmlformats.org/officeDocument/2006/relationships/tags" Target="../tags/tag246.xml"/><Relationship Id="rId21" Type="http://schemas.openxmlformats.org/officeDocument/2006/relationships/tags" Target="../tags/tag245.xml"/><Relationship Id="rId20" Type="http://schemas.openxmlformats.org/officeDocument/2006/relationships/tags" Target="../tags/tag244.xml"/><Relationship Id="rId2" Type="http://schemas.openxmlformats.org/officeDocument/2006/relationships/image" Target="../media/image7.png"/><Relationship Id="rId19" Type="http://schemas.openxmlformats.org/officeDocument/2006/relationships/tags" Target="../tags/tag243.xml"/><Relationship Id="rId18" Type="http://schemas.openxmlformats.org/officeDocument/2006/relationships/tags" Target="../tags/tag242.xml"/><Relationship Id="rId17" Type="http://schemas.openxmlformats.org/officeDocument/2006/relationships/tags" Target="../tags/tag241.xml"/><Relationship Id="rId16" Type="http://schemas.openxmlformats.org/officeDocument/2006/relationships/tags" Target="../tags/tag240.xml"/><Relationship Id="rId15" Type="http://schemas.openxmlformats.org/officeDocument/2006/relationships/tags" Target="../tags/tag239.xml"/><Relationship Id="rId14" Type="http://schemas.openxmlformats.org/officeDocument/2006/relationships/tags" Target="../tags/tag238.xml"/><Relationship Id="rId13" Type="http://schemas.openxmlformats.org/officeDocument/2006/relationships/tags" Target="../tags/tag237.xml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tags" Target="../tags/tag2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290.xml"/><Relationship Id="rId2" Type="http://schemas.openxmlformats.org/officeDocument/2006/relationships/image" Target="../media/image7.png"/><Relationship Id="rId19" Type="http://schemas.openxmlformats.org/officeDocument/2006/relationships/tags" Target="../tags/tag289.xml"/><Relationship Id="rId18" Type="http://schemas.openxmlformats.org/officeDocument/2006/relationships/tags" Target="../tags/tag288.xml"/><Relationship Id="rId17" Type="http://schemas.openxmlformats.org/officeDocument/2006/relationships/tags" Target="../tags/tag287.xml"/><Relationship Id="rId16" Type="http://schemas.openxmlformats.org/officeDocument/2006/relationships/tags" Target="../tags/tag286.xml"/><Relationship Id="rId15" Type="http://schemas.openxmlformats.org/officeDocument/2006/relationships/tags" Target="../tags/tag285.xml"/><Relationship Id="rId14" Type="http://schemas.openxmlformats.org/officeDocument/2006/relationships/tags" Target="../tags/tag284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tags" Target="../tags/tag27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5" Type="http://schemas.openxmlformats.org/officeDocument/2006/relationships/slideLayout" Target="../slideLayouts/slideLayout13.xml"/><Relationship Id="rId24" Type="http://schemas.openxmlformats.org/officeDocument/2006/relationships/tags" Target="../tags/tag313.xml"/><Relationship Id="rId23" Type="http://schemas.openxmlformats.org/officeDocument/2006/relationships/tags" Target="../tags/tag312.xml"/><Relationship Id="rId22" Type="http://schemas.openxmlformats.org/officeDocument/2006/relationships/tags" Target="../tags/tag311.xml"/><Relationship Id="rId21" Type="http://schemas.openxmlformats.org/officeDocument/2006/relationships/tags" Target="../tags/tag310.xml"/><Relationship Id="rId20" Type="http://schemas.openxmlformats.org/officeDocument/2006/relationships/tags" Target="../tags/tag309.xml"/><Relationship Id="rId2" Type="http://schemas.openxmlformats.org/officeDocument/2006/relationships/image" Target="../media/image7.png"/><Relationship Id="rId19" Type="http://schemas.openxmlformats.org/officeDocument/2006/relationships/tags" Target="../tags/tag308.xml"/><Relationship Id="rId18" Type="http://schemas.openxmlformats.org/officeDocument/2006/relationships/tags" Target="../tags/tag307.xml"/><Relationship Id="rId17" Type="http://schemas.openxmlformats.org/officeDocument/2006/relationships/tags" Target="../tags/tag306.xml"/><Relationship Id="rId16" Type="http://schemas.openxmlformats.org/officeDocument/2006/relationships/tags" Target="../tags/tag305.xml"/><Relationship Id="rId15" Type="http://schemas.openxmlformats.org/officeDocument/2006/relationships/tags" Target="../tags/tag304.xml"/><Relationship Id="rId14" Type="http://schemas.openxmlformats.org/officeDocument/2006/relationships/tags" Target="../tags/tag303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tags" Target="../tags/tag29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19.jpeg"/><Relationship Id="rId1" Type="http://schemas.openxmlformats.org/officeDocument/2006/relationships/tags" Target="../tags/tag3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19.jpeg"/><Relationship Id="rId1" Type="http://schemas.openxmlformats.org/officeDocument/2006/relationships/tags" Target="../tags/tag32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7" Type="http://schemas.openxmlformats.org/officeDocument/2006/relationships/slideLayout" Target="../slideLayouts/slideLayout13.xml"/><Relationship Id="rId26" Type="http://schemas.openxmlformats.org/officeDocument/2006/relationships/tags" Target="../tags/tag354.xml"/><Relationship Id="rId25" Type="http://schemas.openxmlformats.org/officeDocument/2006/relationships/tags" Target="../tags/tag353.xml"/><Relationship Id="rId24" Type="http://schemas.openxmlformats.org/officeDocument/2006/relationships/tags" Target="../tags/tag352.xml"/><Relationship Id="rId23" Type="http://schemas.openxmlformats.org/officeDocument/2006/relationships/tags" Target="../tags/tag351.xml"/><Relationship Id="rId22" Type="http://schemas.openxmlformats.org/officeDocument/2006/relationships/tags" Target="../tags/tag350.xml"/><Relationship Id="rId21" Type="http://schemas.openxmlformats.org/officeDocument/2006/relationships/tags" Target="../tags/tag349.xml"/><Relationship Id="rId20" Type="http://schemas.openxmlformats.org/officeDocument/2006/relationships/tags" Target="../tags/tag348.xml"/><Relationship Id="rId2" Type="http://schemas.openxmlformats.org/officeDocument/2006/relationships/image" Target="../media/image7.png"/><Relationship Id="rId19" Type="http://schemas.openxmlformats.org/officeDocument/2006/relationships/tags" Target="../tags/tag347.xml"/><Relationship Id="rId18" Type="http://schemas.openxmlformats.org/officeDocument/2006/relationships/tags" Target="../tags/tag346.xml"/><Relationship Id="rId17" Type="http://schemas.openxmlformats.org/officeDocument/2006/relationships/tags" Target="../tags/tag345.xml"/><Relationship Id="rId16" Type="http://schemas.openxmlformats.org/officeDocument/2006/relationships/tags" Target="../tags/tag344.xml"/><Relationship Id="rId15" Type="http://schemas.openxmlformats.org/officeDocument/2006/relationships/tags" Target="../tags/tag343.xml"/><Relationship Id="rId14" Type="http://schemas.openxmlformats.org/officeDocument/2006/relationships/tags" Target="../tags/tag342.xml"/><Relationship Id="rId13" Type="http://schemas.openxmlformats.org/officeDocument/2006/relationships/tags" Target="../tags/tag341.xml"/><Relationship Id="rId12" Type="http://schemas.openxmlformats.org/officeDocument/2006/relationships/tags" Target="../tags/tag340.xml"/><Relationship Id="rId11" Type="http://schemas.openxmlformats.org/officeDocument/2006/relationships/tags" Target="../tags/tag339.xml"/><Relationship Id="rId10" Type="http://schemas.openxmlformats.org/officeDocument/2006/relationships/tags" Target="../tags/tag338.xml"/><Relationship Id="rId1" Type="http://schemas.openxmlformats.org/officeDocument/2006/relationships/tags" Target="../tags/tag33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image" Target="../media/image7.png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369.xml"/><Relationship Id="rId15" Type="http://schemas.openxmlformats.org/officeDocument/2006/relationships/tags" Target="../tags/tag368.xml"/><Relationship Id="rId14" Type="http://schemas.openxmlformats.org/officeDocument/2006/relationships/tags" Target="../tags/tag367.xml"/><Relationship Id="rId13" Type="http://schemas.openxmlformats.org/officeDocument/2006/relationships/tags" Target="../tags/tag366.xml"/><Relationship Id="rId12" Type="http://schemas.openxmlformats.org/officeDocument/2006/relationships/tags" Target="../tags/tag365.xml"/><Relationship Id="rId11" Type="http://schemas.openxmlformats.org/officeDocument/2006/relationships/tags" Target="../tags/tag364.xml"/><Relationship Id="rId10" Type="http://schemas.openxmlformats.org/officeDocument/2006/relationships/tags" Target="../tags/tag363.xml"/><Relationship Id="rId1" Type="http://schemas.openxmlformats.org/officeDocument/2006/relationships/tags" Target="../tags/tag35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390.xml"/><Relationship Id="rId21" Type="http://schemas.openxmlformats.org/officeDocument/2006/relationships/tags" Target="../tags/tag389.xml"/><Relationship Id="rId20" Type="http://schemas.openxmlformats.org/officeDocument/2006/relationships/tags" Target="../tags/tag388.xml"/><Relationship Id="rId2" Type="http://schemas.openxmlformats.org/officeDocument/2006/relationships/image" Target="../media/image7.png"/><Relationship Id="rId19" Type="http://schemas.openxmlformats.org/officeDocument/2006/relationships/tags" Target="../tags/tag387.xml"/><Relationship Id="rId18" Type="http://schemas.openxmlformats.org/officeDocument/2006/relationships/tags" Target="../tags/tag386.xml"/><Relationship Id="rId17" Type="http://schemas.openxmlformats.org/officeDocument/2006/relationships/tags" Target="../tags/tag385.xml"/><Relationship Id="rId16" Type="http://schemas.openxmlformats.org/officeDocument/2006/relationships/tags" Target="../tags/tag384.xml"/><Relationship Id="rId15" Type="http://schemas.openxmlformats.org/officeDocument/2006/relationships/tags" Target="../tags/tag383.xml"/><Relationship Id="rId14" Type="http://schemas.openxmlformats.org/officeDocument/2006/relationships/tags" Target="../tags/tag382.xml"/><Relationship Id="rId13" Type="http://schemas.openxmlformats.org/officeDocument/2006/relationships/tags" Target="../tags/tag381.xml"/><Relationship Id="rId12" Type="http://schemas.openxmlformats.org/officeDocument/2006/relationships/tags" Target="../tags/tag380.xml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tags" Target="../tags/tag37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Relationship Id="rId3" Type="http://schemas.openxmlformats.org/officeDocument/2006/relationships/tags" Target="../tags/tag392.xml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13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tags" Target="../tags/tag39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7" Type="http://schemas.openxmlformats.org/officeDocument/2006/relationships/slideLayout" Target="../slideLayouts/slideLayout13.xml"/><Relationship Id="rId26" Type="http://schemas.openxmlformats.org/officeDocument/2006/relationships/tags" Target="../tags/tag420.xml"/><Relationship Id="rId25" Type="http://schemas.openxmlformats.org/officeDocument/2006/relationships/tags" Target="../tags/tag419.xml"/><Relationship Id="rId24" Type="http://schemas.openxmlformats.org/officeDocument/2006/relationships/tags" Target="../tags/tag418.xml"/><Relationship Id="rId23" Type="http://schemas.openxmlformats.org/officeDocument/2006/relationships/tags" Target="../tags/tag417.xml"/><Relationship Id="rId22" Type="http://schemas.openxmlformats.org/officeDocument/2006/relationships/tags" Target="../tags/tag416.xml"/><Relationship Id="rId21" Type="http://schemas.openxmlformats.org/officeDocument/2006/relationships/tags" Target="../tags/tag415.xml"/><Relationship Id="rId20" Type="http://schemas.openxmlformats.org/officeDocument/2006/relationships/tags" Target="../tags/tag414.xml"/><Relationship Id="rId2" Type="http://schemas.openxmlformats.org/officeDocument/2006/relationships/image" Target="../media/image7.png"/><Relationship Id="rId19" Type="http://schemas.openxmlformats.org/officeDocument/2006/relationships/tags" Target="../tags/tag413.xml"/><Relationship Id="rId18" Type="http://schemas.openxmlformats.org/officeDocument/2006/relationships/tags" Target="../tags/tag412.xml"/><Relationship Id="rId17" Type="http://schemas.openxmlformats.org/officeDocument/2006/relationships/tags" Target="../tags/tag411.xml"/><Relationship Id="rId16" Type="http://schemas.openxmlformats.org/officeDocument/2006/relationships/tags" Target="../tags/tag410.xml"/><Relationship Id="rId15" Type="http://schemas.openxmlformats.org/officeDocument/2006/relationships/tags" Target="../tags/tag409.xml"/><Relationship Id="rId14" Type="http://schemas.openxmlformats.org/officeDocument/2006/relationships/tags" Target="../tags/tag408.xml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tags" Target="../tags/tag39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428.xml"/><Relationship Id="rId7" Type="http://schemas.openxmlformats.org/officeDocument/2006/relationships/tags" Target="../tags/tag427.xml"/><Relationship Id="rId6" Type="http://schemas.openxmlformats.org/officeDocument/2006/relationships/tags" Target="../tags/tag426.xml"/><Relationship Id="rId5" Type="http://schemas.openxmlformats.org/officeDocument/2006/relationships/tags" Target="../tags/tag425.xml"/><Relationship Id="rId4" Type="http://schemas.openxmlformats.org/officeDocument/2006/relationships/tags" Target="../tags/tag424.xml"/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42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36.xml"/><Relationship Id="rId8" Type="http://schemas.openxmlformats.org/officeDocument/2006/relationships/tags" Target="../tags/tag435.xml"/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5" Type="http://schemas.openxmlformats.org/officeDocument/2006/relationships/slideLayout" Target="../slideLayouts/slideLayout13.xml"/><Relationship Id="rId34" Type="http://schemas.openxmlformats.org/officeDocument/2006/relationships/tags" Target="../tags/tag461.xml"/><Relationship Id="rId33" Type="http://schemas.openxmlformats.org/officeDocument/2006/relationships/tags" Target="../tags/tag460.xml"/><Relationship Id="rId32" Type="http://schemas.openxmlformats.org/officeDocument/2006/relationships/tags" Target="../tags/tag459.xml"/><Relationship Id="rId31" Type="http://schemas.openxmlformats.org/officeDocument/2006/relationships/tags" Target="../tags/tag458.xml"/><Relationship Id="rId30" Type="http://schemas.openxmlformats.org/officeDocument/2006/relationships/tags" Target="../tags/tag457.xml"/><Relationship Id="rId3" Type="http://schemas.openxmlformats.org/officeDocument/2006/relationships/tags" Target="../tags/tag430.xml"/><Relationship Id="rId29" Type="http://schemas.openxmlformats.org/officeDocument/2006/relationships/tags" Target="../tags/tag456.xml"/><Relationship Id="rId28" Type="http://schemas.openxmlformats.org/officeDocument/2006/relationships/tags" Target="../tags/tag455.xml"/><Relationship Id="rId27" Type="http://schemas.openxmlformats.org/officeDocument/2006/relationships/tags" Target="../tags/tag454.xml"/><Relationship Id="rId26" Type="http://schemas.openxmlformats.org/officeDocument/2006/relationships/tags" Target="../tags/tag453.xml"/><Relationship Id="rId25" Type="http://schemas.openxmlformats.org/officeDocument/2006/relationships/tags" Target="../tags/tag452.xml"/><Relationship Id="rId24" Type="http://schemas.openxmlformats.org/officeDocument/2006/relationships/tags" Target="../tags/tag451.xml"/><Relationship Id="rId23" Type="http://schemas.openxmlformats.org/officeDocument/2006/relationships/tags" Target="../tags/tag450.xml"/><Relationship Id="rId22" Type="http://schemas.openxmlformats.org/officeDocument/2006/relationships/tags" Target="../tags/tag449.xml"/><Relationship Id="rId21" Type="http://schemas.openxmlformats.org/officeDocument/2006/relationships/tags" Target="../tags/tag448.xml"/><Relationship Id="rId20" Type="http://schemas.openxmlformats.org/officeDocument/2006/relationships/tags" Target="../tags/tag447.xml"/><Relationship Id="rId2" Type="http://schemas.openxmlformats.org/officeDocument/2006/relationships/image" Target="../media/image7.png"/><Relationship Id="rId19" Type="http://schemas.openxmlformats.org/officeDocument/2006/relationships/tags" Target="../tags/tag446.xml"/><Relationship Id="rId18" Type="http://schemas.openxmlformats.org/officeDocument/2006/relationships/tags" Target="../tags/tag445.xml"/><Relationship Id="rId17" Type="http://schemas.openxmlformats.org/officeDocument/2006/relationships/tags" Target="../tags/tag444.xml"/><Relationship Id="rId16" Type="http://schemas.openxmlformats.org/officeDocument/2006/relationships/tags" Target="../tags/tag443.xml"/><Relationship Id="rId15" Type="http://schemas.openxmlformats.org/officeDocument/2006/relationships/tags" Target="../tags/tag442.xml"/><Relationship Id="rId14" Type="http://schemas.openxmlformats.org/officeDocument/2006/relationships/tags" Target="../tags/tag441.xml"/><Relationship Id="rId13" Type="http://schemas.openxmlformats.org/officeDocument/2006/relationships/tags" Target="../tags/tag440.xml"/><Relationship Id="rId12" Type="http://schemas.openxmlformats.org/officeDocument/2006/relationships/tags" Target="../tags/tag439.xml"/><Relationship Id="rId11" Type="http://schemas.openxmlformats.org/officeDocument/2006/relationships/tags" Target="../tags/tag438.xml"/><Relationship Id="rId10" Type="http://schemas.openxmlformats.org/officeDocument/2006/relationships/tags" Target="../tags/tag437.xml"/><Relationship Id="rId1" Type="http://schemas.openxmlformats.org/officeDocument/2006/relationships/tags" Target="../tags/tag42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69.xml"/><Relationship Id="rId8" Type="http://schemas.openxmlformats.org/officeDocument/2006/relationships/tags" Target="../tags/tag468.xml"/><Relationship Id="rId7" Type="http://schemas.openxmlformats.org/officeDocument/2006/relationships/tags" Target="../tags/tag467.x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4" Type="http://schemas.openxmlformats.org/officeDocument/2006/relationships/tags" Target="../tags/tag464.xml"/><Relationship Id="rId3" Type="http://schemas.openxmlformats.org/officeDocument/2006/relationships/tags" Target="../tags/tag463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481.xml"/><Relationship Id="rId20" Type="http://schemas.openxmlformats.org/officeDocument/2006/relationships/tags" Target="../tags/tag480.xml"/><Relationship Id="rId2" Type="http://schemas.openxmlformats.org/officeDocument/2006/relationships/image" Target="../media/image7.png"/><Relationship Id="rId19" Type="http://schemas.openxmlformats.org/officeDocument/2006/relationships/tags" Target="../tags/tag479.xml"/><Relationship Id="rId18" Type="http://schemas.openxmlformats.org/officeDocument/2006/relationships/tags" Target="../tags/tag478.xml"/><Relationship Id="rId17" Type="http://schemas.openxmlformats.org/officeDocument/2006/relationships/tags" Target="../tags/tag477.xml"/><Relationship Id="rId16" Type="http://schemas.openxmlformats.org/officeDocument/2006/relationships/tags" Target="../tags/tag476.xml"/><Relationship Id="rId15" Type="http://schemas.openxmlformats.org/officeDocument/2006/relationships/tags" Target="../tags/tag475.xml"/><Relationship Id="rId14" Type="http://schemas.openxmlformats.org/officeDocument/2006/relationships/tags" Target="../tags/tag474.xml"/><Relationship Id="rId13" Type="http://schemas.openxmlformats.org/officeDocument/2006/relationships/tags" Target="../tags/tag473.xml"/><Relationship Id="rId12" Type="http://schemas.openxmlformats.org/officeDocument/2006/relationships/tags" Target="../tags/tag472.xml"/><Relationship Id="rId11" Type="http://schemas.openxmlformats.org/officeDocument/2006/relationships/tags" Target="../tags/tag471.xml"/><Relationship Id="rId10" Type="http://schemas.openxmlformats.org/officeDocument/2006/relationships/tags" Target="../tags/tag470.xml"/><Relationship Id="rId1" Type="http://schemas.openxmlformats.org/officeDocument/2006/relationships/tags" Target="../tags/tag46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89.xml"/><Relationship Id="rId8" Type="http://schemas.openxmlformats.org/officeDocument/2006/relationships/tags" Target="../tags/tag488.xml"/><Relationship Id="rId7" Type="http://schemas.openxmlformats.org/officeDocument/2006/relationships/tags" Target="../tags/tag487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Relationship Id="rId3" Type="http://schemas.openxmlformats.org/officeDocument/2006/relationships/tags" Target="../tags/tag483.xml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9" Type="http://schemas.openxmlformats.org/officeDocument/2006/relationships/tags" Target="../tags/tag499.xml"/><Relationship Id="rId18" Type="http://schemas.openxmlformats.org/officeDocument/2006/relationships/tags" Target="../tags/tag498.xml"/><Relationship Id="rId17" Type="http://schemas.openxmlformats.org/officeDocument/2006/relationships/tags" Target="../tags/tag497.xml"/><Relationship Id="rId16" Type="http://schemas.openxmlformats.org/officeDocument/2006/relationships/tags" Target="../tags/tag496.xml"/><Relationship Id="rId15" Type="http://schemas.openxmlformats.org/officeDocument/2006/relationships/tags" Target="../tags/tag495.xml"/><Relationship Id="rId14" Type="http://schemas.openxmlformats.org/officeDocument/2006/relationships/tags" Target="../tags/tag494.xml"/><Relationship Id="rId13" Type="http://schemas.openxmlformats.org/officeDocument/2006/relationships/tags" Target="../tags/tag493.xml"/><Relationship Id="rId12" Type="http://schemas.openxmlformats.org/officeDocument/2006/relationships/tags" Target="../tags/tag492.xml"/><Relationship Id="rId11" Type="http://schemas.openxmlformats.org/officeDocument/2006/relationships/tags" Target="../tags/tag491.xml"/><Relationship Id="rId10" Type="http://schemas.openxmlformats.org/officeDocument/2006/relationships/tags" Target="../tags/tag490.xml"/><Relationship Id="rId1" Type="http://schemas.openxmlformats.org/officeDocument/2006/relationships/tags" Target="../tags/tag48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Relationship Id="rId3" Type="http://schemas.openxmlformats.org/officeDocument/2006/relationships/tags" Target="../tags/tag501.xml"/><Relationship Id="rId2" Type="http://schemas.openxmlformats.org/officeDocument/2006/relationships/image" Target="../media/image7.png"/><Relationship Id="rId1" Type="http://schemas.openxmlformats.org/officeDocument/2006/relationships/tags" Target="../tags/tag500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509.xml"/><Relationship Id="rId5" Type="http://schemas.openxmlformats.org/officeDocument/2006/relationships/image" Target="../media/image20.png"/><Relationship Id="rId4" Type="http://schemas.openxmlformats.org/officeDocument/2006/relationships/tags" Target="../tags/tag508.xml"/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tags" Target="../tags/tag505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517.xml"/><Relationship Id="rId8" Type="http://schemas.openxmlformats.org/officeDocument/2006/relationships/tags" Target="../tags/tag516.xml"/><Relationship Id="rId7" Type="http://schemas.openxmlformats.org/officeDocument/2006/relationships/tags" Target="../tags/tag515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529.xml"/><Relationship Id="rId20" Type="http://schemas.openxmlformats.org/officeDocument/2006/relationships/tags" Target="../tags/tag528.xml"/><Relationship Id="rId2" Type="http://schemas.openxmlformats.org/officeDocument/2006/relationships/image" Target="../media/image7.png"/><Relationship Id="rId19" Type="http://schemas.openxmlformats.org/officeDocument/2006/relationships/tags" Target="../tags/tag527.xml"/><Relationship Id="rId18" Type="http://schemas.openxmlformats.org/officeDocument/2006/relationships/tags" Target="../tags/tag526.xml"/><Relationship Id="rId17" Type="http://schemas.openxmlformats.org/officeDocument/2006/relationships/tags" Target="../tags/tag525.xml"/><Relationship Id="rId16" Type="http://schemas.openxmlformats.org/officeDocument/2006/relationships/tags" Target="../tags/tag524.xml"/><Relationship Id="rId15" Type="http://schemas.openxmlformats.org/officeDocument/2006/relationships/tags" Target="../tags/tag523.xml"/><Relationship Id="rId14" Type="http://schemas.openxmlformats.org/officeDocument/2006/relationships/tags" Target="../tags/tag522.xml"/><Relationship Id="rId13" Type="http://schemas.openxmlformats.org/officeDocument/2006/relationships/tags" Target="../tags/tag521.xml"/><Relationship Id="rId12" Type="http://schemas.openxmlformats.org/officeDocument/2006/relationships/tags" Target="../tags/tag520.xml"/><Relationship Id="rId11" Type="http://schemas.openxmlformats.org/officeDocument/2006/relationships/tags" Target="../tags/tag519.xml"/><Relationship Id="rId10" Type="http://schemas.openxmlformats.org/officeDocument/2006/relationships/tags" Target="../tags/tag518.xml"/><Relationship Id="rId1" Type="http://schemas.openxmlformats.org/officeDocument/2006/relationships/tags" Target="../tags/tag51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546.xml"/><Relationship Id="rId21" Type="http://schemas.openxmlformats.org/officeDocument/2006/relationships/tags" Target="../tags/tag545.xml"/><Relationship Id="rId20" Type="http://schemas.openxmlformats.org/officeDocument/2006/relationships/image" Target="../media/image24.svg"/><Relationship Id="rId2" Type="http://schemas.openxmlformats.org/officeDocument/2006/relationships/image" Target="../media/image7.png"/><Relationship Id="rId19" Type="http://schemas.openxmlformats.org/officeDocument/2006/relationships/image" Target="../media/image23.png"/><Relationship Id="rId18" Type="http://schemas.openxmlformats.org/officeDocument/2006/relationships/tags" Target="../tags/tag544.xml"/><Relationship Id="rId17" Type="http://schemas.openxmlformats.org/officeDocument/2006/relationships/tags" Target="../tags/tag543.xml"/><Relationship Id="rId16" Type="http://schemas.openxmlformats.org/officeDocument/2006/relationships/tags" Target="../tags/tag542.xml"/><Relationship Id="rId15" Type="http://schemas.openxmlformats.org/officeDocument/2006/relationships/image" Target="../media/image22.svg"/><Relationship Id="rId14" Type="http://schemas.openxmlformats.org/officeDocument/2006/relationships/image" Target="../media/image21.png"/><Relationship Id="rId13" Type="http://schemas.openxmlformats.org/officeDocument/2006/relationships/tags" Target="../tags/tag541.xml"/><Relationship Id="rId12" Type="http://schemas.openxmlformats.org/officeDocument/2006/relationships/tags" Target="../tags/tag540.xml"/><Relationship Id="rId11" Type="http://schemas.openxmlformats.org/officeDocument/2006/relationships/tags" Target="../tags/tag539.xml"/><Relationship Id="rId10" Type="http://schemas.openxmlformats.org/officeDocument/2006/relationships/tags" Target="../tags/tag538.xml"/><Relationship Id="rId1" Type="http://schemas.openxmlformats.org/officeDocument/2006/relationships/tags" Target="../tags/tag530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554.xml"/><Relationship Id="rId8" Type="http://schemas.openxmlformats.org/officeDocument/2006/relationships/tags" Target="../tags/tag553.xml"/><Relationship Id="rId7" Type="http://schemas.openxmlformats.org/officeDocument/2006/relationships/tags" Target="../tags/tag552.xml"/><Relationship Id="rId6" Type="http://schemas.openxmlformats.org/officeDocument/2006/relationships/tags" Target="../tags/tag551.xml"/><Relationship Id="rId5" Type="http://schemas.openxmlformats.org/officeDocument/2006/relationships/tags" Target="../tags/tag550.xml"/><Relationship Id="rId4" Type="http://schemas.openxmlformats.org/officeDocument/2006/relationships/tags" Target="../tags/tag549.xml"/><Relationship Id="rId39" Type="http://schemas.openxmlformats.org/officeDocument/2006/relationships/slideLayout" Target="../slideLayouts/slideLayout13.xml"/><Relationship Id="rId38" Type="http://schemas.openxmlformats.org/officeDocument/2006/relationships/tags" Target="../tags/tag583.xml"/><Relationship Id="rId37" Type="http://schemas.openxmlformats.org/officeDocument/2006/relationships/tags" Target="../tags/tag582.xml"/><Relationship Id="rId36" Type="http://schemas.openxmlformats.org/officeDocument/2006/relationships/tags" Target="../tags/tag581.xml"/><Relationship Id="rId35" Type="http://schemas.openxmlformats.org/officeDocument/2006/relationships/tags" Target="../tags/tag580.xml"/><Relationship Id="rId34" Type="http://schemas.openxmlformats.org/officeDocument/2006/relationships/tags" Target="../tags/tag579.xml"/><Relationship Id="rId33" Type="http://schemas.openxmlformats.org/officeDocument/2006/relationships/tags" Target="../tags/tag578.xml"/><Relationship Id="rId32" Type="http://schemas.openxmlformats.org/officeDocument/2006/relationships/tags" Target="../tags/tag577.xml"/><Relationship Id="rId31" Type="http://schemas.openxmlformats.org/officeDocument/2006/relationships/tags" Target="../tags/tag576.xml"/><Relationship Id="rId30" Type="http://schemas.openxmlformats.org/officeDocument/2006/relationships/tags" Target="../tags/tag575.xml"/><Relationship Id="rId3" Type="http://schemas.openxmlformats.org/officeDocument/2006/relationships/tags" Target="../tags/tag548.xml"/><Relationship Id="rId29" Type="http://schemas.openxmlformats.org/officeDocument/2006/relationships/tags" Target="../tags/tag574.xml"/><Relationship Id="rId28" Type="http://schemas.openxmlformats.org/officeDocument/2006/relationships/tags" Target="../tags/tag573.xml"/><Relationship Id="rId27" Type="http://schemas.openxmlformats.org/officeDocument/2006/relationships/tags" Target="../tags/tag572.xml"/><Relationship Id="rId26" Type="http://schemas.openxmlformats.org/officeDocument/2006/relationships/tags" Target="../tags/tag571.xml"/><Relationship Id="rId25" Type="http://schemas.openxmlformats.org/officeDocument/2006/relationships/tags" Target="../tags/tag570.xml"/><Relationship Id="rId24" Type="http://schemas.openxmlformats.org/officeDocument/2006/relationships/tags" Target="../tags/tag569.xml"/><Relationship Id="rId23" Type="http://schemas.openxmlformats.org/officeDocument/2006/relationships/tags" Target="../tags/tag568.xml"/><Relationship Id="rId22" Type="http://schemas.openxmlformats.org/officeDocument/2006/relationships/tags" Target="../tags/tag567.xml"/><Relationship Id="rId21" Type="http://schemas.openxmlformats.org/officeDocument/2006/relationships/tags" Target="../tags/tag566.xml"/><Relationship Id="rId20" Type="http://schemas.openxmlformats.org/officeDocument/2006/relationships/tags" Target="../tags/tag565.xml"/><Relationship Id="rId2" Type="http://schemas.openxmlformats.org/officeDocument/2006/relationships/image" Target="../media/image7.png"/><Relationship Id="rId19" Type="http://schemas.openxmlformats.org/officeDocument/2006/relationships/tags" Target="../tags/tag564.xml"/><Relationship Id="rId18" Type="http://schemas.openxmlformats.org/officeDocument/2006/relationships/tags" Target="../tags/tag563.xml"/><Relationship Id="rId17" Type="http://schemas.openxmlformats.org/officeDocument/2006/relationships/tags" Target="../tags/tag562.xml"/><Relationship Id="rId16" Type="http://schemas.openxmlformats.org/officeDocument/2006/relationships/tags" Target="../tags/tag561.xml"/><Relationship Id="rId15" Type="http://schemas.openxmlformats.org/officeDocument/2006/relationships/tags" Target="../tags/tag560.xml"/><Relationship Id="rId14" Type="http://schemas.openxmlformats.org/officeDocument/2006/relationships/tags" Target="../tags/tag559.xml"/><Relationship Id="rId13" Type="http://schemas.openxmlformats.org/officeDocument/2006/relationships/tags" Target="../tags/tag558.xml"/><Relationship Id="rId12" Type="http://schemas.openxmlformats.org/officeDocument/2006/relationships/tags" Target="../tags/tag557.xml"/><Relationship Id="rId11" Type="http://schemas.openxmlformats.org/officeDocument/2006/relationships/tags" Target="../tags/tag556.xml"/><Relationship Id="rId10" Type="http://schemas.openxmlformats.org/officeDocument/2006/relationships/tags" Target="../tags/tag555.xml"/><Relationship Id="rId1" Type="http://schemas.openxmlformats.org/officeDocument/2006/relationships/tags" Target="../tags/tag547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591.xml"/><Relationship Id="rId8" Type="http://schemas.openxmlformats.org/officeDocument/2006/relationships/tags" Target="../tags/tag590.xml"/><Relationship Id="rId7" Type="http://schemas.openxmlformats.org/officeDocument/2006/relationships/tags" Target="../tags/tag589.xml"/><Relationship Id="rId6" Type="http://schemas.openxmlformats.org/officeDocument/2006/relationships/tags" Target="../tags/tag588.xml"/><Relationship Id="rId5" Type="http://schemas.openxmlformats.org/officeDocument/2006/relationships/tags" Target="../tags/tag587.xml"/><Relationship Id="rId4" Type="http://schemas.openxmlformats.org/officeDocument/2006/relationships/tags" Target="../tags/tag586.xml"/><Relationship Id="rId35" Type="http://schemas.openxmlformats.org/officeDocument/2006/relationships/slideLayout" Target="../slideLayouts/slideLayout13.xml"/><Relationship Id="rId34" Type="http://schemas.openxmlformats.org/officeDocument/2006/relationships/tags" Target="../tags/tag616.xml"/><Relationship Id="rId33" Type="http://schemas.openxmlformats.org/officeDocument/2006/relationships/tags" Target="../tags/tag615.xml"/><Relationship Id="rId32" Type="http://schemas.openxmlformats.org/officeDocument/2006/relationships/tags" Target="../tags/tag614.xml"/><Relationship Id="rId31" Type="http://schemas.openxmlformats.org/officeDocument/2006/relationships/tags" Target="../tags/tag613.xml"/><Relationship Id="rId30" Type="http://schemas.openxmlformats.org/officeDocument/2006/relationships/tags" Target="../tags/tag612.xml"/><Relationship Id="rId3" Type="http://schemas.openxmlformats.org/officeDocument/2006/relationships/tags" Target="../tags/tag585.xml"/><Relationship Id="rId29" Type="http://schemas.openxmlformats.org/officeDocument/2006/relationships/tags" Target="../tags/tag611.xml"/><Relationship Id="rId28" Type="http://schemas.openxmlformats.org/officeDocument/2006/relationships/tags" Target="../tags/tag610.xml"/><Relationship Id="rId27" Type="http://schemas.openxmlformats.org/officeDocument/2006/relationships/tags" Target="../tags/tag609.xml"/><Relationship Id="rId26" Type="http://schemas.openxmlformats.org/officeDocument/2006/relationships/tags" Target="../tags/tag608.xml"/><Relationship Id="rId25" Type="http://schemas.openxmlformats.org/officeDocument/2006/relationships/tags" Target="../tags/tag607.xml"/><Relationship Id="rId24" Type="http://schemas.openxmlformats.org/officeDocument/2006/relationships/tags" Target="../tags/tag606.xml"/><Relationship Id="rId23" Type="http://schemas.openxmlformats.org/officeDocument/2006/relationships/tags" Target="../tags/tag605.xml"/><Relationship Id="rId22" Type="http://schemas.openxmlformats.org/officeDocument/2006/relationships/tags" Target="../tags/tag604.xml"/><Relationship Id="rId21" Type="http://schemas.openxmlformats.org/officeDocument/2006/relationships/tags" Target="../tags/tag603.xml"/><Relationship Id="rId20" Type="http://schemas.openxmlformats.org/officeDocument/2006/relationships/tags" Target="../tags/tag602.xml"/><Relationship Id="rId2" Type="http://schemas.openxmlformats.org/officeDocument/2006/relationships/image" Target="../media/image7.png"/><Relationship Id="rId19" Type="http://schemas.openxmlformats.org/officeDocument/2006/relationships/tags" Target="../tags/tag601.xml"/><Relationship Id="rId18" Type="http://schemas.openxmlformats.org/officeDocument/2006/relationships/tags" Target="../tags/tag600.xml"/><Relationship Id="rId17" Type="http://schemas.openxmlformats.org/officeDocument/2006/relationships/tags" Target="../tags/tag599.xml"/><Relationship Id="rId16" Type="http://schemas.openxmlformats.org/officeDocument/2006/relationships/tags" Target="../tags/tag598.xml"/><Relationship Id="rId15" Type="http://schemas.openxmlformats.org/officeDocument/2006/relationships/tags" Target="../tags/tag597.xml"/><Relationship Id="rId14" Type="http://schemas.openxmlformats.org/officeDocument/2006/relationships/tags" Target="../tags/tag596.xml"/><Relationship Id="rId13" Type="http://schemas.openxmlformats.org/officeDocument/2006/relationships/tags" Target="../tags/tag595.xml"/><Relationship Id="rId12" Type="http://schemas.openxmlformats.org/officeDocument/2006/relationships/tags" Target="../tags/tag594.xml"/><Relationship Id="rId11" Type="http://schemas.openxmlformats.org/officeDocument/2006/relationships/tags" Target="../tags/tag593.xml"/><Relationship Id="rId10" Type="http://schemas.openxmlformats.org/officeDocument/2006/relationships/tags" Target="../tags/tag592.xml"/><Relationship Id="rId1" Type="http://schemas.openxmlformats.org/officeDocument/2006/relationships/tags" Target="../tags/tag58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144.xml"/><Relationship Id="rId2" Type="http://schemas.openxmlformats.org/officeDocument/2006/relationships/image" Target="../media/image7.png"/><Relationship Id="rId19" Type="http://schemas.openxmlformats.org/officeDocument/2006/relationships/tags" Target="../tags/tag143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tags" Target="../tags/tag12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image" Target="../media/image7.png"/><Relationship Id="rId1" Type="http://schemas.openxmlformats.org/officeDocument/2006/relationships/tags" Target="../tags/tag14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.xml"/><Relationship Id="rId8" Type="http://schemas.openxmlformats.org/officeDocument/2006/relationships/diagramData" Target="../diagrams/data1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161.xml"/><Relationship Id="rId17" Type="http://schemas.openxmlformats.org/officeDocument/2006/relationships/tags" Target="../tags/tag160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microsoft.com/office/2007/relationships/diagramDrawing" Target="../diagrams/drawing1.xml"/><Relationship Id="rId11" Type="http://schemas.openxmlformats.org/officeDocument/2006/relationships/diagramColors" Target="../diagrams/colors1.xml"/><Relationship Id="rId10" Type="http://schemas.openxmlformats.org/officeDocument/2006/relationships/diagramQuickStyle" Target="../diagrams/quickStyle1.xml"/><Relationship Id="rId1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image" Target="../media/image7.png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196.xml"/><Relationship Id="rId2" Type="http://schemas.openxmlformats.org/officeDocument/2006/relationships/image" Target="../media/image7.png"/><Relationship Id="rId19" Type="http://schemas.openxmlformats.org/officeDocument/2006/relationships/tags" Target="../tags/tag195.xml"/><Relationship Id="rId18" Type="http://schemas.openxmlformats.org/officeDocument/2006/relationships/tags" Target="../tags/tag194.xml"/><Relationship Id="rId17" Type="http://schemas.openxmlformats.org/officeDocument/2006/relationships/tags" Target="../tags/tag193.xml"/><Relationship Id="rId16" Type="http://schemas.openxmlformats.org/officeDocument/2006/relationships/tags" Target="../tags/tag192.xml"/><Relationship Id="rId15" Type="http://schemas.openxmlformats.org/officeDocument/2006/relationships/tags" Target="../tags/tag191.xml"/><Relationship Id="rId14" Type="http://schemas.openxmlformats.org/officeDocument/2006/relationships/tags" Target="../tags/tag190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tags" Target="../tags/tag17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tags" Target="../tags/tag19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8" Type="http://schemas.openxmlformats.org/officeDocument/2006/relationships/slideLayout" Target="../slideLayouts/slideLayout13.xml"/><Relationship Id="rId27" Type="http://schemas.openxmlformats.org/officeDocument/2006/relationships/image" Target="../media/image17.svg"/><Relationship Id="rId26" Type="http://schemas.openxmlformats.org/officeDocument/2006/relationships/image" Target="../media/image16.png"/><Relationship Id="rId25" Type="http://schemas.openxmlformats.org/officeDocument/2006/relationships/tags" Target="../tags/tag225.xml"/><Relationship Id="rId24" Type="http://schemas.openxmlformats.org/officeDocument/2006/relationships/tags" Target="../tags/tag224.xml"/><Relationship Id="rId23" Type="http://schemas.openxmlformats.org/officeDocument/2006/relationships/tags" Target="../tags/tag223.xml"/><Relationship Id="rId22" Type="http://schemas.openxmlformats.org/officeDocument/2006/relationships/image" Target="../media/image15.svg"/><Relationship Id="rId21" Type="http://schemas.openxmlformats.org/officeDocument/2006/relationships/image" Target="../media/image14.png"/><Relationship Id="rId20" Type="http://schemas.openxmlformats.org/officeDocument/2006/relationships/tags" Target="../tags/tag222.xml"/><Relationship Id="rId2" Type="http://schemas.openxmlformats.org/officeDocument/2006/relationships/image" Target="../media/image7.png"/><Relationship Id="rId19" Type="http://schemas.openxmlformats.org/officeDocument/2006/relationships/tags" Target="../tags/tag221.xml"/><Relationship Id="rId18" Type="http://schemas.openxmlformats.org/officeDocument/2006/relationships/tags" Target="../tags/tag220.xml"/><Relationship Id="rId17" Type="http://schemas.openxmlformats.org/officeDocument/2006/relationships/tags" Target="../tags/tag219.xml"/><Relationship Id="rId16" Type="http://schemas.openxmlformats.org/officeDocument/2006/relationships/image" Target="../media/image13.svg"/><Relationship Id="rId15" Type="http://schemas.openxmlformats.org/officeDocument/2006/relationships/image" Target="../media/image12.png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image" Target="../media/image11.svg"/><Relationship Id="rId11" Type="http://schemas.openxmlformats.org/officeDocument/2006/relationships/image" Target="../media/image10.png"/><Relationship Id="rId10" Type="http://schemas.openxmlformats.org/officeDocument/2006/relationships/tags" Target="../tags/tag216.xml"/><Relationship Id="rId1" Type="http://schemas.openxmlformats.org/officeDocument/2006/relationships/tags" Target="../tags/tag2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B1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sp>
        <p:nvSpPr>
          <p:cNvPr id="6" name="标题 5"/>
          <p:cNvSpPr/>
          <p:nvPr>
            <p:custDataLst>
              <p:tags r:id="rId3"/>
            </p:custDataLst>
          </p:nvPr>
        </p:nvSpPr>
        <p:spPr>
          <a:xfrm>
            <a:off x="1620520" y="1524635"/>
            <a:ext cx="8585200" cy="289369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900" b="1" i="0" u="none" strike="noStrike" kern="0" cap="none" spc="0" normalizeH="0" baseline="0" noProof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85简" panose="00020600040101010101" charset="-122"/>
                <a:cs typeface="+mj-cs"/>
              </a:defRPr>
            </a:lvl1pPr>
          </a:lstStyle>
          <a:p>
            <a:pPr marL="0" indent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5900">
                <a:solidFill>
                  <a:schemeClr val="bg1"/>
                </a:solidFill>
                <a:sym typeface="+mn-ea"/>
              </a:rPr>
              <a:t>做孩子英语学习的助力师</a:t>
            </a:r>
            <a:endParaRPr lang="zh-CN" sz="590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占位符 7"/>
          <p:cNvSpPr/>
          <p:nvPr>
            <p:custDataLst>
              <p:tags r:id="rId4"/>
            </p:custDataLst>
          </p:nvPr>
        </p:nvSpPr>
        <p:spPr>
          <a:xfrm>
            <a:off x="7122160" y="4113530"/>
            <a:ext cx="3877945" cy="460375"/>
          </a:xfrm>
          <a:prstGeom prst="rect">
            <a:avLst/>
          </a:prstGeom>
        </p:spPr>
        <p:txBody>
          <a:bodyPr vert="horz" wrap="square" lIns="101600" tIns="0" rIns="82550" bIns="0" rtlCol="0" anchor="t" anchorCtr="0">
            <a:noAutofit/>
          </a:bodyPr>
          <a:lstStyle>
            <a:lvl1pPr marL="0" marR="0" indent="-228600" algn="l" defTabSz="914400" rtl="0" eaLnBrk="1" fontAlgn="auto" latinLnBrk="0" hangingPunct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>
                <a:solidFill>
                  <a:schemeClr val="bg1"/>
                </a:solidFill>
              </a:rPr>
              <a:t>——教育规划师培训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>
            <p:custDataLst>
              <p:tags r:id="rId6"/>
            </p:custDataLst>
          </p:nvPr>
        </p:nvSpPr>
        <p:spPr>
          <a:xfrm>
            <a:off x="2926715" y="1451610"/>
            <a:ext cx="633857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3200" b="1" spc="3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学生的痛点</a:t>
            </a:r>
            <a:endParaRPr lang="zh-CN" altLang="en-US" sz="3200" b="1" spc="30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6186170" y="2155190"/>
            <a:ext cx="2297430" cy="2194560"/>
            <a:chOff x="9742" y="3394"/>
            <a:chExt cx="3618" cy="3456"/>
          </a:xfrm>
        </p:grpSpPr>
        <p:sp>
          <p:nvSpPr>
            <p:cNvPr id="18" name="任意多边形 44"/>
            <p:cNvSpPr/>
            <p:nvPr>
              <p:custDataLst>
                <p:tags r:id="rId8"/>
              </p:custDataLst>
            </p:nvPr>
          </p:nvSpPr>
          <p:spPr>
            <a:xfrm flipV="1">
              <a:off x="9742" y="3394"/>
              <a:ext cx="3618" cy="3456"/>
            </a:xfrm>
            <a:custGeom>
              <a:avLst/>
              <a:gdLst>
                <a:gd name="connsiteX0" fmla="*/ 0 w 1898690"/>
                <a:gd name="connsiteY0" fmla="*/ 1813490 h 1813490"/>
                <a:gd name="connsiteX1" fmla="*/ 1898690 w 1898690"/>
                <a:gd name="connsiteY1" fmla="*/ 1813490 h 1813490"/>
                <a:gd name="connsiteX2" fmla="*/ 1898690 w 1898690"/>
                <a:gd name="connsiteY2" fmla="*/ 211835 h 1813490"/>
                <a:gd name="connsiteX3" fmla="*/ 1159016 w 1898690"/>
                <a:gd name="connsiteY3" fmla="*/ 211835 h 1813490"/>
                <a:gd name="connsiteX4" fmla="*/ 949345 w 1898690"/>
                <a:gd name="connsiteY4" fmla="*/ 0 h 1813490"/>
                <a:gd name="connsiteX5" fmla="*/ 739674 w 1898690"/>
                <a:gd name="connsiteY5" fmla="*/ 211835 h 1813490"/>
                <a:gd name="connsiteX6" fmla="*/ 0 w 1898690"/>
                <a:gd name="connsiteY6" fmla="*/ 211835 h 18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690" h="1813490">
                  <a:moveTo>
                    <a:pt x="0" y="1813490"/>
                  </a:moveTo>
                  <a:lnTo>
                    <a:pt x="1898690" y="1813490"/>
                  </a:lnTo>
                  <a:lnTo>
                    <a:pt x="1898690" y="211835"/>
                  </a:lnTo>
                  <a:lnTo>
                    <a:pt x="1159016" y="211835"/>
                  </a:lnTo>
                  <a:lnTo>
                    <a:pt x="949345" y="0"/>
                  </a:lnTo>
                  <a:lnTo>
                    <a:pt x="739674" y="211835"/>
                  </a:lnTo>
                  <a:lnTo>
                    <a:pt x="0" y="2118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5"/>
            <p:cNvSpPr>
              <a:spLocks noChangeAspect="1"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11220" y="3756"/>
              <a:ext cx="662" cy="685"/>
            </a:xfrm>
            <a:custGeom>
              <a:avLst/>
              <a:gdLst>
                <a:gd name="T0" fmla="*/ 482 w 2300"/>
                <a:gd name="T1" fmla="*/ 1211 h 2382"/>
                <a:gd name="T2" fmla="*/ 1841 w 2300"/>
                <a:gd name="T3" fmla="*/ 1211 h 2382"/>
                <a:gd name="T4" fmla="*/ 566 w 2300"/>
                <a:gd name="T5" fmla="*/ 1211 h 2382"/>
                <a:gd name="T6" fmla="*/ 718 w 2300"/>
                <a:gd name="T7" fmla="*/ 1157 h 2382"/>
                <a:gd name="T8" fmla="*/ 868 w 2300"/>
                <a:gd name="T9" fmla="*/ 1419 h 2382"/>
                <a:gd name="T10" fmla="*/ 987 w 2300"/>
                <a:gd name="T11" fmla="*/ 1699 h 2382"/>
                <a:gd name="T12" fmla="*/ 1121 w 2300"/>
                <a:gd name="T13" fmla="*/ 1619 h 2382"/>
                <a:gd name="T14" fmla="*/ 1053 w 2300"/>
                <a:gd name="T15" fmla="*/ 1292 h 2382"/>
                <a:gd name="T16" fmla="*/ 867 w 2300"/>
                <a:gd name="T17" fmla="*/ 1112 h 2382"/>
                <a:gd name="T18" fmla="*/ 1102 w 2300"/>
                <a:gd name="T19" fmla="*/ 1081 h 2382"/>
                <a:gd name="T20" fmla="*/ 1131 w 2300"/>
                <a:gd name="T21" fmla="*/ 932 h 2382"/>
                <a:gd name="T22" fmla="*/ 1086 w 2300"/>
                <a:gd name="T23" fmla="*/ 659 h 2382"/>
                <a:gd name="T24" fmla="*/ 1384 w 2300"/>
                <a:gd name="T25" fmla="*/ 659 h 2382"/>
                <a:gd name="T26" fmla="*/ 1341 w 2300"/>
                <a:gd name="T27" fmla="*/ 994 h 2382"/>
                <a:gd name="T28" fmla="*/ 1394 w 2300"/>
                <a:gd name="T29" fmla="*/ 1249 h 2382"/>
                <a:gd name="T30" fmla="*/ 1562 w 2300"/>
                <a:gd name="T31" fmla="*/ 1408 h 2382"/>
                <a:gd name="T32" fmla="*/ 1556 w 2300"/>
                <a:gd name="T33" fmla="*/ 1540 h 2382"/>
                <a:gd name="T34" fmla="*/ 1565 w 2300"/>
                <a:gd name="T35" fmla="*/ 1649 h 2382"/>
                <a:gd name="T36" fmla="*/ 566 w 2300"/>
                <a:gd name="T37" fmla="*/ 1211 h 2382"/>
                <a:gd name="T38" fmla="*/ 54 w 2300"/>
                <a:gd name="T39" fmla="*/ 871 h 2382"/>
                <a:gd name="T40" fmla="*/ 1157 w 2300"/>
                <a:gd name="T41" fmla="*/ 0 h 2382"/>
                <a:gd name="T42" fmla="*/ 2103 w 2300"/>
                <a:gd name="T43" fmla="*/ 442 h 2382"/>
                <a:gd name="T44" fmla="*/ 2230 w 2300"/>
                <a:gd name="T45" fmla="*/ 434 h 2382"/>
                <a:gd name="T46" fmla="*/ 2176 w 2300"/>
                <a:gd name="T47" fmla="*/ 809 h 2382"/>
                <a:gd name="T48" fmla="*/ 1878 w 2300"/>
                <a:gd name="T49" fmla="*/ 575 h 2382"/>
                <a:gd name="T50" fmla="*/ 1565 w 2300"/>
                <a:gd name="T51" fmla="*/ 273 h 2382"/>
                <a:gd name="T52" fmla="*/ 192 w 2300"/>
                <a:gd name="T53" fmla="*/ 828 h 2382"/>
                <a:gd name="T54" fmla="*/ 1167 w 2300"/>
                <a:gd name="T55" fmla="*/ 2382 h 2382"/>
                <a:gd name="T56" fmla="*/ 182 w 2300"/>
                <a:gd name="T57" fmla="*/ 1889 h 2382"/>
                <a:gd name="T58" fmla="*/ 55 w 2300"/>
                <a:gd name="T59" fmla="*/ 1891 h 2382"/>
                <a:gd name="T60" fmla="*/ 127 w 2300"/>
                <a:gd name="T61" fmla="*/ 1519 h 2382"/>
                <a:gd name="T62" fmla="*/ 414 w 2300"/>
                <a:gd name="T63" fmla="*/ 1768 h 2382"/>
                <a:gd name="T64" fmla="*/ 710 w 2300"/>
                <a:gd name="T65" fmla="*/ 2086 h 2382"/>
                <a:gd name="T66" fmla="*/ 2108 w 2300"/>
                <a:gd name="T67" fmla="*/ 1608 h 2382"/>
                <a:gd name="T68" fmla="*/ 2250 w 2300"/>
                <a:gd name="T69" fmla="*/ 1568 h 2382"/>
                <a:gd name="T70" fmla="*/ 1167 w 2300"/>
                <a:gd name="T71" fmla="*/ 2382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0" h="2382">
                  <a:moveTo>
                    <a:pt x="1161" y="532"/>
                  </a:moveTo>
                  <a:cubicBezTo>
                    <a:pt x="786" y="532"/>
                    <a:pt x="482" y="836"/>
                    <a:pt x="482" y="1211"/>
                  </a:cubicBezTo>
                  <a:cubicBezTo>
                    <a:pt x="482" y="1586"/>
                    <a:pt x="786" y="1891"/>
                    <a:pt x="1161" y="1891"/>
                  </a:cubicBezTo>
                  <a:cubicBezTo>
                    <a:pt x="1536" y="1891"/>
                    <a:pt x="1841" y="1586"/>
                    <a:pt x="1841" y="1211"/>
                  </a:cubicBezTo>
                  <a:cubicBezTo>
                    <a:pt x="1841" y="836"/>
                    <a:pt x="1536" y="532"/>
                    <a:pt x="1161" y="532"/>
                  </a:cubicBezTo>
                  <a:close/>
                  <a:moveTo>
                    <a:pt x="566" y="1211"/>
                  </a:moveTo>
                  <a:cubicBezTo>
                    <a:pt x="566" y="1112"/>
                    <a:pt x="590" y="1017"/>
                    <a:pt x="634" y="935"/>
                  </a:cubicBezTo>
                  <a:cubicBezTo>
                    <a:pt x="634" y="1042"/>
                    <a:pt x="691" y="1131"/>
                    <a:pt x="718" y="1157"/>
                  </a:cubicBezTo>
                  <a:cubicBezTo>
                    <a:pt x="805" y="1245"/>
                    <a:pt x="932" y="1217"/>
                    <a:pt x="948" y="1290"/>
                  </a:cubicBezTo>
                  <a:cubicBezTo>
                    <a:pt x="964" y="1363"/>
                    <a:pt x="861" y="1363"/>
                    <a:pt x="868" y="1419"/>
                  </a:cubicBezTo>
                  <a:cubicBezTo>
                    <a:pt x="875" y="1475"/>
                    <a:pt x="1010" y="1490"/>
                    <a:pt x="980" y="1541"/>
                  </a:cubicBezTo>
                  <a:cubicBezTo>
                    <a:pt x="940" y="1610"/>
                    <a:pt x="1006" y="1615"/>
                    <a:pt x="987" y="1699"/>
                  </a:cubicBezTo>
                  <a:cubicBezTo>
                    <a:pt x="977" y="1745"/>
                    <a:pt x="1043" y="1754"/>
                    <a:pt x="1068" y="1719"/>
                  </a:cubicBezTo>
                  <a:cubicBezTo>
                    <a:pt x="1087" y="1692"/>
                    <a:pt x="1083" y="1659"/>
                    <a:pt x="1121" y="1619"/>
                  </a:cubicBezTo>
                  <a:cubicBezTo>
                    <a:pt x="1167" y="1570"/>
                    <a:pt x="1275" y="1562"/>
                    <a:pt x="1262" y="1480"/>
                  </a:cubicBezTo>
                  <a:cubicBezTo>
                    <a:pt x="1242" y="1345"/>
                    <a:pt x="1111" y="1324"/>
                    <a:pt x="1053" y="1292"/>
                  </a:cubicBezTo>
                  <a:cubicBezTo>
                    <a:pt x="988" y="1256"/>
                    <a:pt x="1004" y="1170"/>
                    <a:pt x="990" y="1129"/>
                  </a:cubicBezTo>
                  <a:cubicBezTo>
                    <a:pt x="970" y="1071"/>
                    <a:pt x="903" y="1146"/>
                    <a:pt x="867" y="1112"/>
                  </a:cubicBezTo>
                  <a:cubicBezTo>
                    <a:pt x="809" y="1056"/>
                    <a:pt x="878" y="978"/>
                    <a:pt x="927" y="979"/>
                  </a:cubicBezTo>
                  <a:cubicBezTo>
                    <a:pt x="1031" y="983"/>
                    <a:pt x="1063" y="1084"/>
                    <a:pt x="1102" y="1081"/>
                  </a:cubicBezTo>
                  <a:cubicBezTo>
                    <a:pt x="1139" y="1077"/>
                    <a:pt x="1163" y="1025"/>
                    <a:pt x="1170" y="997"/>
                  </a:cubicBezTo>
                  <a:cubicBezTo>
                    <a:pt x="1184" y="937"/>
                    <a:pt x="1147" y="964"/>
                    <a:pt x="1131" y="932"/>
                  </a:cubicBezTo>
                  <a:cubicBezTo>
                    <a:pt x="1108" y="884"/>
                    <a:pt x="1233" y="838"/>
                    <a:pt x="1249" y="806"/>
                  </a:cubicBezTo>
                  <a:cubicBezTo>
                    <a:pt x="1281" y="743"/>
                    <a:pt x="1091" y="726"/>
                    <a:pt x="1086" y="659"/>
                  </a:cubicBezTo>
                  <a:cubicBezTo>
                    <a:pt x="1083" y="632"/>
                    <a:pt x="1135" y="619"/>
                    <a:pt x="1195" y="617"/>
                  </a:cubicBezTo>
                  <a:cubicBezTo>
                    <a:pt x="1261" y="620"/>
                    <a:pt x="1325" y="635"/>
                    <a:pt x="1384" y="659"/>
                  </a:cubicBezTo>
                  <a:cubicBezTo>
                    <a:pt x="1441" y="700"/>
                    <a:pt x="1475" y="769"/>
                    <a:pt x="1482" y="845"/>
                  </a:cubicBezTo>
                  <a:cubicBezTo>
                    <a:pt x="1487" y="912"/>
                    <a:pt x="1414" y="972"/>
                    <a:pt x="1341" y="994"/>
                  </a:cubicBezTo>
                  <a:cubicBezTo>
                    <a:pt x="1288" y="1010"/>
                    <a:pt x="1248" y="1079"/>
                    <a:pt x="1272" y="1135"/>
                  </a:cubicBezTo>
                  <a:cubicBezTo>
                    <a:pt x="1289" y="1174"/>
                    <a:pt x="1404" y="1167"/>
                    <a:pt x="1394" y="1249"/>
                  </a:cubicBezTo>
                  <a:cubicBezTo>
                    <a:pt x="1386" y="1317"/>
                    <a:pt x="1475" y="1335"/>
                    <a:pt x="1507" y="1332"/>
                  </a:cubicBezTo>
                  <a:cubicBezTo>
                    <a:pt x="1538" y="1328"/>
                    <a:pt x="1586" y="1384"/>
                    <a:pt x="1562" y="1408"/>
                  </a:cubicBezTo>
                  <a:cubicBezTo>
                    <a:pt x="1538" y="1433"/>
                    <a:pt x="1492" y="1434"/>
                    <a:pt x="1499" y="1497"/>
                  </a:cubicBezTo>
                  <a:cubicBezTo>
                    <a:pt x="1501" y="1515"/>
                    <a:pt x="1556" y="1513"/>
                    <a:pt x="1556" y="1540"/>
                  </a:cubicBezTo>
                  <a:cubicBezTo>
                    <a:pt x="1556" y="1568"/>
                    <a:pt x="1528" y="1600"/>
                    <a:pt x="1550" y="1632"/>
                  </a:cubicBezTo>
                  <a:cubicBezTo>
                    <a:pt x="1555" y="1639"/>
                    <a:pt x="1560" y="1645"/>
                    <a:pt x="1565" y="1649"/>
                  </a:cubicBezTo>
                  <a:cubicBezTo>
                    <a:pt x="1458" y="1747"/>
                    <a:pt x="1317" y="1807"/>
                    <a:pt x="1161" y="1807"/>
                  </a:cubicBezTo>
                  <a:cubicBezTo>
                    <a:pt x="833" y="1807"/>
                    <a:pt x="566" y="1540"/>
                    <a:pt x="566" y="1211"/>
                  </a:cubicBezTo>
                  <a:close/>
                  <a:moveTo>
                    <a:pt x="105" y="885"/>
                  </a:moveTo>
                  <a:cubicBezTo>
                    <a:pt x="87" y="885"/>
                    <a:pt x="70" y="880"/>
                    <a:pt x="54" y="871"/>
                  </a:cubicBezTo>
                  <a:cubicBezTo>
                    <a:pt x="15" y="847"/>
                    <a:pt x="0" y="795"/>
                    <a:pt x="19" y="751"/>
                  </a:cubicBezTo>
                  <a:cubicBezTo>
                    <a:pt x="214" y="295"/>
                    <a:pt x="661" y="0"/>
                    <a:pt x="1157" y="0"/>
                  </a:cubicBezTo>
                  <a:cubicBezTo>
                    <a:pt x="1323" y="0"/>
                    <a:pt x="1485" y="34"/>
                    <a:pt x="1639" y="99"/>
                  </a:cubicBezTo>
                  <a:cubicBezTo>
                    <a:pt x="1818" y="175"/>
                    <a:pt x="1978" y="293"/>
                    <a:pt x="2103" y="442"/>
                  </a:cubicBezTo>
                  <a:cubicBezTo>
                    <a:pt x="2173" y="401"/>
                    <a:pt x="2173" y="401"/>
                    <a:pt x="2173" y="401"/>
                  </a:cubicBezTo>
                  <a:cubicBezTo>
                    <a:pt x="2198" y="386"/>
                    <a:pt x="2229" y="404"/>
                    <a:pt x="2230" y="434"/>
                  </a:cubicBezTo>
                  <a:cubicBezTo>
                    <a:pt x="2233" y="776"/>
                    <a:pt x="2233" y="776"/>
                    <a:pt x="2233" y="776"/>
                  </a:cubicBezTo>
                  <a:cubicBezTo>
                    <a:pt x="2233" y="805"/>
                    <a:pt x="2202" y="824"/>
                    <a:pt x="2176" y="809"/>
                  </a:cubicBezTo>
                  <a:cubicBezTo>
                    <a:pt x="1878" y="641"/>
                    <a:pt x="1878" y="641"/>
                    <a:pt x="1878" y="641"/>
                  </a:cubicBezTo>
                  <a:cubicBezTo>
                    <a:pt x="1853" y="627"/>
                    <a:pt x="1852" y="590"/>
                    <a:pt x="1878" y="575"/>
                  </a:cubicBezTo>
                  <a:cubicBezTo>
                    <a:pt x="1938" y="540"/>
                    <a:pt x="1938" y="540"/>
                    <a:pt x="1938" y="540"/>
                  </a:cubicBezTo>
                  <a:cubicBezTo>
                    <a:pt x="1835" y="425"/>
                    <a:pt x="1707" y="333"/>
                    <a:pt x="1565" y="273"/>
                  </a:cubicBezTo>
                  <a:cubicBezTo>
                    <a:pt x="1435" y="218"/>
                    <a:pt x="1298" y="190"/>
                    <a:pt x="1157" y="190"/>
                  </a:cubicBezTo>
                  <a:cubicBezTo>
                    <a:pt x="735" y="190"/>
                    <a:pt x="357" y="440"/>
                    <a:pt x="192" y="828"/>
                  </a:cubicBezTo>
                  <a:cubicBezTo>
                    <a:pt x="177" y="863"/>
                    <a:pt x="143" y="885"/>
                    <a:pt x="105" y="885"/>
                  </a:cubicBezTo>
                  <a:close/>
                  <a:moveTo>
                    <a:pt x="1167" y="2382"/>
                  </a:moveTo>
                  <a:cubicBezTo>
                    <a:pt x="979" y="2382"/>
                    <a:pt x="797" y="2339"/>
                    <a:pt x="627" y="2257"/>
                  </a:cubicBezTo>
                  <a:cubicBezTo>
                    <a:pt x="453" y="2171"/>
                    <a:pt x="299" y="2045"/>
                    <a:pt x="182" y="1889"/>
                  </a:cubicBezTo>
                  <a:cubicBezTo>
                    <a:pt x="110" y="1926"/>
                    <a:pt x="110" y="1926"/>
                    <a:pt x="110" y="1926"/>
                  </a:cubicBezTo>
                  <a:cubicBezTo>
                    <a:pt x="84" y="1940"/>
                    <a:pt x="53" y="1920"/>
                    <a:pt x="55" y="1891"/>
                  </a:cubicBezTo>
                  <a:cubicBezTo>
                    <a:pt x="69" y="1549"/>
                    <a:pt x="69" y="1549"/>
                    <a:pt x="69" y="1549"/>
                  </a:cubicBezTo>
                  <a:cubicBezTo>
                    <a:pt x="70" y="1520"/>
                    <a:pt x="103" y="1503"/>
                    <a:pt x="127" y="1519"/>
                  </a:cubicBezTo>
                  <a:cubicBezTo>
                    <a:pt x="416" y="1702"/>
                    <a:pt x="416" y="1702"/>
                    <a:pt x="416" y="1702"/>
                  </a:cubicBezTo>
                  <a:cubicBezTo>
                    <a:pt x="441" y="1718"/>
                    <a:pt x="439" y="1755"/>
                    <a:pt x="414" y="1768"/>
                  </a:cubicBezTo>
                  <a:cubicBezTo>
                    <a:pt x="352" y="1800"/>
                    <a:pt x="352" y="1800"/>
                    <a:pt x="352" y="1800"/>
                  </a:cubicBezTo>
                  <a:cubicBezTo>
                    <a:pt x="448" y="1920"/>
                    <a:pt x="571" y="2019"/>
                    <a:pt x="710" y="2086"/>
                  </a:cubicBezTo>
                  <a:cubicBezTo>
                    <a:pt x="854" y="2156"/>
                    <a:pt x="1008" y="2192"/>
                    <a:pt x="1167" y="2192"/>
                  </a:cubicBezTo>
                  <a:cubicBezTo>
                    <a:pt x="1564" y="2192"/>
                    <a:pt x="1933" y="1963"/>
                    <a:pt x="2108" y="1608"/>
                  </a:cubicBezTo>
                  <a:cubicBezTo>
                    <a:pt x="2119" y="1586"/>
                    <a:pt x="2137" y="1567"/>
                    <a:pt x="2160" y="1558"/>
                  </a:cubicBezTo>
                  <a:cubicBezTo>
                    <a:pt x="2191" y="1546"/>
                    <a:pt x="2224" y="1550"/>
                    <a:pt x="2250" y="1568"/>
                  </a:cubicBezTo>
                  <a:cubicBezTo>
                    <a:pt x="2287" y="1595"/>
                    <a:pt x="2300" y="1647"/>
                    <a:pt x="2279" y="1690"/>
                  </a:cubicBezTo>
                  <a:cubicBezTo>
                    <a:pt x="2069" y="2117"/>
                    <a:pt x="1643" y="2382"/>
                    <a:pt x="1167" y="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文本框 55"/>
            <p:cNvSpPr txBox="1"/>
            <p:nvPr>
              <p:custDataLst>
                <p:tags r:id="rId10"/>
              </p:custDataLst>
            </p:nvPr>
          </p:nvSpPr>
          <p:spPr>
            <a:xfrm>
              <a:off x="9932" y="4597"/>
              <a:ext cx="3238" cy="1725"/>
            </a:xfrm>
            <a:prstGeom prst="rect">
              <a:avLst/>
            </a:prstGeom>
          </p:spPr>
          <p:txBody>
            <a:bodyPr wrap="square" lIns="90000" tIns="46800" rIns="90000" bIns="46800" anchor="ctr" anchorCtr="0">
              <a:normAutofit fontScale="90000" lnSpcReduction="10000"/>
            </a:bodyPr>
            <a:lstStyle>
              <a:defPPr>
                <a:defRPr lang="zh-CN"/>
              </a:defPPr>
              <a:lvl1pPr marR="0" lvl="0" indent="0" algn="ctr" defTabSz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r>
                <a:rPr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单词认识、但是阅读文章还是读不懂</a:t>
              </a:r>
              <a:endParaRPr sz="2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11"/>
            </p:custDataLst>
          </p:nvPr>
        </p:nvGrpSpPr>
        <p:grpSpPr>
          <a:xfrm>
            <a:off x="8733155" y="2155190"/>
            <a:ext cx="2297430" cy="2194560"/>
            <a:chOff x="13753" y="3394"/>
            <a:chExt cx="3618" cy="3456"/>
          </a:xfrm>
        </p:grpSpPr>
        <p:sp>
          <p:nvSpPr>
            <p:cNvPr id="28" name="任意多边形 42"/>
            <p:cNvSpPr/>
            <p:nvPr>
              <p:custDataLst>
                <p:tags r:id="rId12"/>
              </p:custDataLst>
            </p:nvPr>
          </p:nvSpPr>
          <p:spPr>
            <a:xfrm flipV="1">
              <a:off x="13753" y="3394"/>
              <a:ext cx="3618" cy="3456"/>
            </a:xfrm>
            <a:custGeom>
              <a:avLst/>
              <a:gdLst>
                <a:gd name="connsiteX0" fmla="*/ 0 w 1898690"/>
                <a:gd name="connsiteY0" fmla="*/ 1813490 h 1813490"/>
                <a:gd name="connsiteX1" fmla="*/ 1898690 w 1898690"/>
                <a:gd name="connsiteY1" fmla="*/ 1813490 h 1813490"/>
                <a:gd name="connsiteX2" fmla="*/ 1898690 w 1898690"/>
                <a:gd name="connsiteY2" fmla="*/ 211835 h 1813490"/>
                <a:gd name="connsiteX3" fmla="*/ 1159016 w 1898690"/>
                <a:gd name="connsiteY3" fmla="*/ 211835 h 1813490"/>
                <a:gd name="connsiteX4" fmla="*/ 949345 w 1898690"/>
                <a:gd name="connsiteY4" fmla="*/ 0 h 1813490"/>
                <a:gd name="connsiteX5" fmla="*/ 739674 w 1898690"/>
                <a:gd name="connsiteY5" fmla="*/ 211835 h 1813490"/>
                <a:gd name="connsiteX6" fmla="*/ 0 w 1898690"/>
                <a:gd name="connsiteY6" fmla="*/ 211835 h 18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690" h="1813490">
                  <a:moveTo>
                    <a:pt x="0" y="1813490"/>
                  </a:moveTo>
                  <a:lnTo>
                    <a:pt x="1898690" y="1813490"/>
                  </a:lnTo>
                  <a:lnTo>
                    <a:pt x="1898690" y="211835"/>
                  </a:lnTo>
                  <a:lnTo>
                    <a:pt x="1159016" y="211835"/>
                  </a:lnTo>
                  <a:lnTo>
                    <a:pt x="949345" y="0"/>
                  </a:lnTo>
                  <a:lnTo>
                    <a:pt x="739674" y="211835"/>
                  </a:lnTo>
                  <a:lnTo>
                    <a:pt x="0" y="2118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" name="文本框 45"/>
            <p:cNvSpPr txBox="1"/>
            <p:nvPr>
              <p:custDataLst>
                <p:tags r:id="rId13"/>
              </p:custDataLst>
            </p:nvPr>
          </p:nvSpPr>
          <p:spPr>
            <a:xfrm>
              <a:off x="13943" y="4597"/>
              <a:ext cx="3238" cy="1896"/>
            </a:xfrm>
            <a:prstGeom prst="rect">
              <a:avLst/>
            </a:prstGeom>
          </p:spPr>
          <p:txBody>
            <a:bodyPr wrap="square" lIns="90000" tIns="46800" rIns="90000" bIns="46800" anchor="ctr" anchorCtr="0">
              <a:normAutofit fontScale="90000"/>
            </a:bodyPr>
            <a:lstStyle>
              <a:defPPr>
                <a:defRPr lang="zh-CN"/>
              </a:defPPr>
              <a:lvl1pPr marR="0" lvl="0" indent="0" algn="ctr" defTabSz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r>
                <a:rPr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努力了，学不会，越不会，越不想学</a:t>
              </a:r>
              <a:endParaRPr sz="2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5" name="Freeform 1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274" y="3841"/>
              <a:ext cx="576" cy="515"/>
            </a:xfrm>
            <a:custGeom>
              <a:avLst/>
              <a:gdLst>
                <a:gd name="T0" fmla="*/ 443 w 497"/>
                <a:gd name="T1" fmla="*/ 70 h 444"/>
                <a:gd name="T2" fmla="*/ 443 w 497"/>
                <a:gd name="T3" fmla="*/ 70 h 444"/>
                <a:gd name="T4" fmla="*/ 426 w 497"/>
                <a:gd name="T5" fmla="*/ 70 h 444"/>
                <a:gd name="T6" fmla="*/ 426 w 497"/>
                <a:gd name="T7" fmla="*/ 443 h 444"/>
                <a:gd name="T8" fmla="*/ 443 w 497"/>
                <a:gd name="T9" fmla="*/ 443 h 444"/>
                <a:gd name="T10" fmla="*/ 496 w 497"/>
                <a:gd name="T11" fmla="*/ 398 h 444"/>
                <a:gd name="T12" fmla="*/ 496 w 497"/>
                <a:gd name="T13" fmla="*/ 124 h 444"/>
                <a:gd name="T14" fmla="*/ 443 w 497"/>
                <a:gd name="T15" fmla="*/ 70 h 444"/>
                <a:gd name="T16" fmla="*/ 0 w 497"/>
                <a:gd name="T17" fmla="*/ 124 h 444"/>
                <a:gd name="T18" fmla="*/ 0 w 497"/>
                <a:gd name="T19" fmla="*/ 124 h 444"/>
                <a:gd name="T20" fmla="*/ 0 w 497"/>
                <a:gd name="T21" fmla="*/ 398 h 444"/>
                <a:gd name="T22" fmla="*/ 53 w 497"/>
                <a:gd name="T23" fmla="*/ 443 h 444"/>
                <a:gd name="T24" fmla="*/ 71 w 497"/>
                <a:gd name="T25" fmla="*/ 443 h 444"/>
                <a:gd name="T26" fmla="*/ 71 w 497"/>
                <a:gd name="T27" fmla="*/ 70 h 444"/>
                <a:gd name="T28" fmla="*/ 53 w 497"/>
                <a:gd name="T29" fmla="*/ 70 h 444"/>
                <a:gd name="T30" fmla="*/ 0 w 497"/>
                <a:gd name="T31" fmla="*/ 124 h 444"/>
                <a:gd name="T32" fmla="*/ 337 w 497"/>
                <a:gd name="T33" fmla="*/ 26 h 444"/>
                <a:gd name="T34" fmla="*/ 337 w 497"/>
                <a:gd name="T35" fmla="*/ 26 h 444"/>
                <a:gd name="T36" fmla="*/ 248 w 497"/>
                <a:gd name="T37" fmla="*/ 0 h 444"/>
                <a:gd name="T38" fmla="*/ 160 w 497"/>
                <a:gd name="T39" fmla="*/ 26 h 444"/>
                <a:gd name="T40" fmla="*/ 160 w 497"/>
                <a:gd name="T41" fmla="*/ 70 h 444"/>
                <a:gd name="T42" fmla="*/ 107 w 497"/>
                <a:gd name="T43" fmla="*/ 70 h 444"/>
                <a:gd name="T44" fmla="*/ 107 w 497"/>
                <a:gd name="T45" fmla="*/ 443 h 444"/>
                <a:gd name="T46" fmla="*/ 390 w 497"/>
                <a:gd name="T47" fmla="*/ 443 h 444"/>
                <a:gd name="T48" fmla="*/ 390 w 497"/>
                <a:gd name="T49" fmla="*/ 70 h 444"/>
                <a:gd name="T50" fmla="*/ 337 w 497"/>
                <a:gd name="T51" fmla="*/ 70 h 444"/>
                <a:gd name="T52" fmla="*/ 337 w 497"/>
                <a:gd name="T53" fmla="*/ 26 h 444"/>
                <a:gd name="T54" fmla="*/ 301 w 497"/>
                <a:gd name="T55" fmla="*/ 70 h 444"/>
                <a:gd name="T56" fmla="*/ 301 w 497"/>
                <a:gd name="T57" fmla="*/ 70 h 444"/>
                <a:gd name="T58" fmla="*/ 195 w 497"/>
                <a:gd name="T59" fmla="*/ 70 h 444"/>
                <a:gd name="T60" fmla="*/ 195 w 497"/>
                <a:gd name="T61" fmla="*/ 44 h 444"/>
                <a:gd name="T62" fmla="*/ 248 w 497"/>
                <a:gd name="T63" fmla="*/ 26 h 444"/>
                <a:gd name="T64" fmla="*/ 301 w 497"/>
                <a:gd name="T65" fmla="*/ 44 h 444"/>
                <a:gd name="T66" fmla="*/ 301 w 497"/>
                <a:gd name="T67" fmla="*/ 7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346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105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15"/>
            </p:custDataLst>
          </p:nvPr>
        </p:nvGrpSpPr>
        <p:grpSpPr>
          <a:xfrm>
            <a:off x="1092200" y="2155190"/>
            <a:ext cx="2297430" cy="2194560"/>
            <a:chOff x="1720" y="3394"/>
            <a:chExt cx="3618" cy="3456"/>
          </a:xfrm>
        </p:grpSpPr>
        <p:sp>
          <p:nvSpPr>
            <p:cNvPr id="31" name="任意多边形 46"/>
            <p:cNvSpPr/>
            <p:nvPr>
              <p:custDataLst>
                <p:tags r:id="rId16"/>
              </p:custDataLst>
            </p:nvPr>
          </p:nvSpPr>
          <p:spPr>
            <a:xfrm flipV="1">
              <a:off x="1720" y="3394"/>
              <a:ext cx="3618" cy="3456"/>
            </a:xfrm>
            <a:custGeom>
              <a:avLst/>
              <a:gdLst>
                <a:gd name="connsiteX0" fmla="*/ 0 w 1898690"/>
                <a:gd name="connsiteY0" fmla="*/ 1813490 h 1813490"/>
                <a:gd name="connsiteX1" fmla="*/ 1898690 w 1898690"/>
                <a:gd name="connsiteY1" fmla="*/ 1813490 h 1813490"/>
                <a:gd name="connsiteX2" fmla="*/ 1898690 w 1898690"/>
                <a:gd name="connsiteY2" fmla="*/ 211835 h 1813490"/>
                <a:gd name="connsiteX3" fmla="*/ 1159016 w 1898690"/>
                <a:gd name="connsiteY3" fmla="*/ 211835 h 1813490"/>
                <a:gd name="connsiteX4" fmla="*/ 949345 w 1898690"/>
                <a:gd name="connsiteY4" fmla="*/ 0 h 1813490"/>
                <a:gd name="connsiteX5" fmla="*/ 739674 w 1898690"/>
                <a:gd name="connsiteY5" fmla="*/ 211835 h 1813490"/>
                <a:gd name="connsiteX6" fmla="*/ 0 w 1898690"/>
                <a:gd name="connsiteY6" fmla="*/ 211835 h 18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690" h="1813490">
                  <a:moveTo>
                    <a:pt x="0" y="1813490"/>
                  </a:moveTo>
                  <a:lnTo>
                    <a:pt x="1898690" y="1813490"/>
                  </a:lnTo>
                  <a:lnTo>
                    <a:pt x="1898690" y="211835"/>
                  </a:lnTo>
                  <a:lnTo>
                    <a:pt x="1159016" y="211835"/>
                  </a:lnTo>
                  <a:lnTo>
                    <a:pt x="949345" y="0"/>
                  </a:lnTo>
                  <a:lnTo>
                    <a:pt x="739674" y="211835"/>
                  </a:lnTo>
                  <a:lnTo>
                    <a:pt x="0" y="2118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文本框 53"/>
            <p:cNvSpPr txBox="1"/>
            <p:nvPr>
              <p:custDataLst>
                <p:tags r:id="rId17"/>
              </p:custDataLst>
            </p:nvPr>
          </p:nvSpPr>
          <p:spPr>
            <a:xfrm>
              <a:off x="1910" y="4597"/>
              <a:ext cx="3238" cy="1588"/>
            </a:xfrm>
            <a:prstGeom prst="rect">
              <a:avLst/>
            </a:prstGeom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R="0" lvl="0" indent="0" algn="ctr" defTabSz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r>
                <a:rPr 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不爱背单词</a:t>
              </a:r>
              <a:endParaRPr 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Freeform 26"/>
            <p:cNvSpPr/>
            <p:nvPr>
              <p:custDataLst>
                <p:tags r:id="rId18"/>
              </p:custDataLst>
            </p:nvPr>
          </p:nvSpPr>
          <p:spPr bwMode="auto">
            <a:xfrm>
              <a:off x="3338" y="4106"/>
              <a:ext cx="141" cy="154"/>
            </a:xfrm>
            <a:custGeom>
              <a:avLst/>
              <a:gdLst>
                <a:gd name="T0" fmla="*/ 89 w 102"/>
                <a:gd name="T1" fmla="*/ 2 h 111"/>
                <a:gd name="T2" fmla="*/ 14 w 102"/>
                <a:gd name="T3" fmla="*/ 22 h 111"/>
                <a:gd name="T4" fmla="*/ 1 w 102"/>
                <a:gd name="T5" fmla="*/ 41 h 111"/>
                <a:gd name="T6" fmla="*/ 0 w 102"/>
                <a:gd name="T7" fmla="*/ 56 h 111"/>
                <a:gd name="T8" fmla="*/ 1 w 102"/>
                <a:gd name="T9" fmla="*/ 71 h 111"/>
                <a:gd name="T10" fmla="*/ 14 w 102"/>
                <a:gd name="T11" fmla="*/ 90 h 111"/>
                <a:gd name="T12" fmla="*/ 89 w 102"/>
                <a:gd name="T13" fmla="*/ 110 h 111"/>
                <a:gd name="T14" fmla="*/ 101 w 102"/>
                <a:gd name="T15" fmla="*/ 99 h 111"/>
                <a:gd name="T16" fmla="*/ 100 w 102"/>
                <a:gd name="T17" fmla="*/ 56 h 111"/>
                <a:gd name="T18" fmla="*/ 101 w 102"/>
                <a:gd name="T19" fmla="*/ 13 h 111"/>
                <a:gd name="T20" fmla="*/ 89 w 102"/>
                <a:gd name="T21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1">
                  <a:moveTo>
                    <a:pt x="89" y="2"/>
                  </a:moveTo>
                  <a:cubicBezTo>
                    <a:pt x="59" y="7"/>
                    <a:pt x="33" y="14"/>
                    <a:pt x="14" y="22"/>
                  </a:cubicBezTo>
                  <a:cubicBezTo>
                    <a:pt x="7" y="25"/>
                    <a:pt x="1" y="34"/>
                    <a:pt x="1" y="41"/>
                  </a:cubicBezTo>
                  <a:cubicBezTo>
                    <a:pt x="0" y="46"/>
                    <a:pt x="0" y="51"/>
                    <a:pt x="0" y="56"/>
                  </a:cubicBezTo>
                  <a:cubicBezTo>
                    <a:pt x="0" y="61"/>
                    <a:pt x="0" y="66"/>
                    <a:pt x="1" y="71"/>
                  </a:cubicBezTo>
                  <a:cubicBezTo>
                    <a:pt x="1" y="78"/>
                    <a:pt x="7" y="87"/>
                    <a:pt x="14" y="90"/>
                  </a:cubicBezTo>
                  <a:cubicBezTo>
                    <a:pt x="33" y="98"/>
                    <a:pt x="59" y="105"/>
                    <a:pt x="89" y="110"/>
                  </a:cubicBezTo>
                  <a:cubicBezTo>
                    <a:pt x="97" y="111"/>
                    <a:pt x="102" y="106"/>
                    <a:pt x="101" y="99"/>
                  </a:cubicBezTo>
                  <a:cubicBezTo>
                    <a:pt x="100" y="85"/>
                    <a:pt x="100" y="70"/>
                    <a:pt x="100" y="56"/>
                  </a:cubicBezTo>
                  <a:cubicBezTo>
                    <a:pt x="100" y="42"/>
                    <a:pt x="100" y="27"/>
                    <a:pt x="101" y="13"/>
                  </a:cubicBezTo>
                  <a:cubicBezTo>
                    <a:pt x="102" y="6"/>
                    <a:pt x="97" y="0"/>
                    <a:pt x="8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7"/>
            <p:cNvSpPr/>
            <p:nvPr>
              <p:custDataLst>
                <p:tags r:id="rId19"/>
              </p:custDataLst>
            </p:nvPr>
          </p:nvSpPr>
          <p:spPr bwMode="auto">
            <a:xfrm>
              <a:off x="3352" y="4259"/>
              <a:ext cx="160" cy="161"/>
            </a:xfrm>
            <a:custGeom>
              <a:avLst/>
              <a:gdLst>
                <a:gd name="T0" fmla="*/ 106 w 116"/>
                <a:gd name="T1" fmla="*/ 114 h 117"/>
                <a:gd name="T2" fmla="*/ 114 w 116"/>
                <a:gd name="T3" fmla="*/ 106 h 117"/>
                <a:gd name="T4" fmla="*/ 97 w 116"/>
                <a:gd name="T5" fmla="*/ 35 h 117"/>
                <a:gd name="T6" fmla="*/ 81 w 116"/>
                <a:gd name="T7" fmla="*/ 20 h 117"/>
                <a:gd name="T8" fmla="*/ 10 w 116"/>
                <a:gd name="T9" fmla="*/ 3 h 117"/>
                <a:gd name="T10" fmla="*/ 2 w 116"/>
                <a:gd name="T11" fmla="*/ 11 h 117"/>
                <a:gd name="T12" fmla="*/ 106 w 116"/>
                <a:gd name="T13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114"/>
                  </a:moveTo>
                  <a:cubicBezTo>
                    <a:pt x="113" y="117"/>
                    <a:pt x="116" y="113"/>
                    <a:pt x="114" y="106"/>
                  </a:cubicBezTo>
                  <a:cubicBezTo>
                    <a:pt x="106" y="85"/>
                    <a:pt x="100" y="61"/>
                    <a:pt x="97" y="35"/>
                  </a:cubicBezTo>
                  <a:cubicBezTo>
                    <a:pt x="95" y="28"/>
                    <a:pt x="89" y="21"/>
                    <a:pt x="81" y="20"/>
                  </a:cubicBezTo>
                  <a:cubicBezTo>
                    <a:pt x="55" y="16"/>
                    <a:pt x="31" y="10"/>
                    <a:pt x="10" y="3"/>
                  </a:cubicBezTo>
                  <a:cubicBezTo>
                    <a:pt x="3" y="0"/>
                    <a:pt x="0" y="4"/>
                    <a:pt x="2" y="11"/>
                  </a:cubicBezTo>
                  <a:cubicBezTo>
                    <a:pt x="21" y="58"/>
                    <a:pt x="58" y="96"/>
                    <a:pt x="106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8"/>
            <p:cNvSpPr/>
            <p:nvPr>
              <p:custDataLst>
                <p:tags r:id="rId20"/>
              </p:custDataLst>
            </p:nvPr>
          </p:nvSpPr>
          <p:spPr bwMode="auto">
            <a:xfrm>
              <a:off x="3513" y="3931"/>
              <a:ext cx="152" cy="141"/>
            </a:xfrm>
            <a:custGeom>
              <a:avLst/>
              <a:gdLst>
                <a:gd name="T0" fmla="*/ 22 w 111"/>
                <a:gd name="T1" fmla="*/ 15 h 102"/>
                <a:gd name="T2" fmla="*/ 1 w 111"/>
                <a:gd name="T3" fmla="*/ 90 h 102"/>
                <a:gd name="T4" fmla="*/ 12 w 111"/>
                <a:gd name="T5" fmla="*/ 102 h 102"/>
                <a:gd name="T6" fmla="*/ 55 w 111"/>
                <a:gd name="T7" fmla="*/ 100 h 102"/>
                <a:gd name="T8" fmla="*/ 98 w 111"/>
                <a:gd name="T9" fmla="*/ 102 h 102"/>
                <a:gd name="T10" fmla="*/ 110 w 111"/>
                <a:gd name="T11" fmla="*/ 90 h 102"/>
                <a:gd name="T12" fmla="*/ 89 w 111"/>
                <a:gd name="T13" fmla="*/ 15 h 102"/>
                <a:gd name="T14" fmla="*/ 70 w 111"/>
                <a:gd name="T15" fmla="*/ 1 h 102"/>
                <a:gd name="T16" fmla="*/ 55 w 111"/>
                <a:gd name="T17" fmla="*/ 0 h 102"/>
                <a:gd name="T18" fmla="*/ 41 w 111"/>
                <a:gd name="T19" fmla="*/ 1 h 102"/>
                <a:gd name="T20" fmla="*/ 22 w 111"/>
                <a:gd name="T21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2">
                  <a:moveTo>
                    <a:pt x="22" y="15"/>
                  </a:moveTo>
                  <a:cubicBezTo>
                    <a:pt x="13" y="34"/>
                    <a:pt x="6" y="59"/>
                    <a:pt x="1" y="90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27" y="101"/>
                    <a:pt x="41" y="100"/>
                    <a:pt x="55" y="100"/>
                  </a:cubicBezTo>
                  <a:cubicBezTo>
                    <a:pt x="70" y="100"/>
                    <a:pt x="84" y="101"/>
                    <a:pt x="98" y="102"/>
                  </a:cubicBezTo>
                  <a:cubicBezTo>
                    <a:pt x="106" y="102"/>
                    <a:pt x="111" y="97"/>
                    <a:pt x="110" y="90"/>
                  </a:cubicBezTo>
                  <a:cubicBezTo>
                    <a:pt x="105" y="59"/>
                    <a:pt x="98" y="34"/>
                    <a:pt x="89" y="15"/>
                  </a:cubicBezTo>
                  <a:cubicBezTo>
                    <a:pt x="86" y="8"/>
                    <a:pt x="78" y="2"/>
                    <a:pt x="70" y="1"/>
                  </a:cubicBezTo>
                  <a:cubicBezTo>
                    <a:pt x="65" y="1"/>
                    <a:pt x="60" y="0"/>
                    <a:pt x="55" y="0"/>
                  </a:cubicBezTo>
                  <a:cubicBezTo>
                    <a:pt x="51" y="0"/>
                    <a:pt x="46" y="1"/>
                    <a:pt x="41" y="1"/>
                  </a:cubicBezTo>
                  <a:cubicBezTo>
                    <a:pt x="33" y="2"/>
                    <a:pt x="25" y="8"/>
                    <a:pt x="22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9"/>
            <p:cNvSpPr/>
            <p:nvPr>
              <p:custDataLst>
                <p:tags r:id="rId21"/>
              </p:custDataLst>
            </p:nvPr>
          </p:nvSpPr>
          <p:spPr bwMode="auto">
            <a:xfrm>
              <a:off x="3352" y="3945"/>
              <a:ext cx="160" cy="161"/>
            </a:xfrm>
            <a:custGeom>
              <a:avLst/>
              <a:gdLst>
                <a:gd name="T0" fmla="*/ 106 w 116"/>
                <a:gd name="T1" fmla="*/ 3 h 117"/>
                <a:gd name="T2" fmla="*/ 2 w 116"/>
                <a:gd name="T3" fmla="*/ 106 h 117"/>
                <a:gd name="T4" fmla="*/ 10 w 116"/>
                <a:gd name="T5" fmla="*/ 114 h 117"/>
                <a:gd name="T6" fmla="*/ 81 w 116"/>
                <a:gd name="T7" fmla="*/ 97 h 117"/>
                <a:gd name="T8" fmla="*/ 97 w 116"/>
                <a:gd name="T9" fmla="*/ 82 h 117"/>
                <a:gd name="T10" fmla="*/ 114 w 116"/>
                <a:gd name="T11" fmla="*/ 11 h 117"/>
                <a:gd name="T12" fmla="*/ 106 w 116"/>
                <a:gd name="T1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3"/>
                  </a:moveTo>
                  <a:cubicBezTo>
                    <a:pt x="58" y="21"/>
                    <a:pt x="21" y="59"/>
                    <a:pt x="2" y="106"/>
                  </a:cubicBezTo>
                  <a:cubicBezTo>
                    <a:pt x="0" y="113"/>
                    <a:pt x="3" y="117"/>
                    <a:pt x="10" y="114"/>
                  </a:cubicBezTo>
                  <a:cubicBezTo>
                    <a:pt x="31" y="107"/>
                    <a:pt x="55" y="101"/>
                    <a:pt x="81" y="97"/>
                  </a:cubicBezTo>
                  <a:cubicBezTo>
                    <a:pt x="89" y="96"/>
                    <a:pt x="95" y="89"/>
                    <a:pt x="97" y="82"/>
                  </a:cubicBezTo>
                  <a:cubicBezTo>
                    <a:pt x="100" y="56"/>
                    <a:pt x="106" y="31"/>
                    <a:pt x="114" y="11"/>
                  </a:cubicBezTo>
                  <a:cubicBezTo>
                    <a:pt x="116" y="4"/>
                    <a:pt x="113" y="0"/>
                    <a:pt x="10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0"/>
            <p:cNvSpPr/>
            <p:nvPr>
              <p:custDataLst>
                <p:tags r:id="rId22"/>
              </p:custDataLst>
            </p:nvPr>
          </p:nvSpPr>
          <p:spPr bwMode="auto">
            <a:xfrm>
              <a:off x="3665" y="3945"/>
              <a:ext cx="161" cy="161"/>
            </a:xfrm>
            <a:custGeom>
              <a:avLst/>
              <a:gdLst>
                <a:gd name="T0" fmla="*/ 19 w 116"/>
                <a:gd name="T1" fmla="*/ 82 h 117"/>
                <a:gd name="T2" fmla="*/ 34 w 116"/>
                <a:gd name="T3" fmla="*/ 97 h 117"/>
                <a:gd name="T4" fmla="*/ 106 w 116"/>
                <a:gd name="T5" fmla="*/ 114 h 117"/>
                <a:gd name="T6" fmla="*/ 114 w 116"/>
                <a:gd name="T7" fmla="*/ 106 h 117"/>
                <a:gd name="T8" fmla="*/ 10 w 116"/>
                <a:gd name="T9" fmla="*/ 3 h 117"/>
                <a:gd name="T10" fmla="*/ 2 w 116"/>
                <a:gd name="T11" fmla="*/ 11 h 117"/>
                <a:gd name="T12" fmla="*/ 19 w 116"/>
                <a:gd name="T13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9" y="82"/>
                  </a:moveTo>
                  <a:cubicBezTo>
                    <a:pt x="21" y="89"/>
                    <a:pt x="27" y="96"/>
                    <a:pt x="34" y="97"/>
                  </a:cubicBezTo>
                  <a:cubicBezTo>
                    <a:pt x="61" y="101"/>
                    <a:pt x="85" y="107"/>
                    <a:pt x="106" y="114"/>
                  </a:cubicBezTo>
                  <a:cubicBezTo>
                    <a:pt x="113" y="117"/>
                    <a:pt x="116" y="113"/>
                    <a:pt x="114" y="106"/>
                  </a:cubicBezTo>
                  <a:cubicBezTo>
                    <a:pt x="95" y="59"/>
                    <a:pt x="58" y="21"/>
                    <a:pt x="10" y="3"/>
                  </a:cubicBezTo>
                  <a:cubicBezTo>
                    <a:pt x="3" y="0"/>
                    <a:pt x="0" y="4"/>
                    <a:pt x="2" y="11"/>
                  </a:cubicBezTo>
                  <a:cubicBezTo>
                    <a:pt x="10" y="31"/>
                    <a:pt x="15" y="56"/>
                    <a:pt x="19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1"/>
            <p:cNvSpPr/>
            <p:nvPr>
              <p:custDataLst>
                <p:tags r:id="rId23"/>
              </p:custDataLst>
            </p:nvPr>
          </p:nvSpPr>
          <p:spPr bwMode="auto">
            <a:xfrm>
              <a:off x="3699" y="4106"/>
              <a:ext cx="141" cy="154"/>
            </a:xfrm>
            <a:custGeom>
              <a:avLst/>
              <a:gdLst>
                <a:gd name="T0" fmla="*/ 101 w 102"/>
                <a:gd name="T1" fmla="*/ 41 h 111"/>
                <a:gd name="T2" fmla="*/ 88 w 102"/>
                <a:gd name="T3" fmla="*/ 22 h 111"/>
                <a:gd name="T4" fmla="*/ 13 w 102"/>
                <a:gd name="T5" fmla="*/ 2 h 111"/>
                <a:gd name="T6" fmla="*/ 1 w 102"/>
                <a:gd name="T7" fmla="*/ 13 h 111"/>
                <a:gd name="T8" fmla="*/ 2 w 102"/>
                <a:gd name="T9" fmla="*/ 56 h 111"/>
                <a:gd name="T10" fmla="*/ 1 w 102"/>
                <a:gd name="T11" fmla="*/ 99 h 111"/>
                <a:gd name="T12" fmla="*/ 13 w 102"/>
                <a:gd name="T13" fmla="*/ 110 h 111"/>
                <a:gd name="T14" fmla="*/ 88 w 102"/>
                <a:gd name="T15" fmla="*/ 90 h 111"/>
                <a:gd name="T16" fmla="*/ 101 w 102"/>
                <a:gd name="T17" fmla="*/ 71 h 111"/>
                <a:gd name="T18" fmla="*/ 102 w 102"/>
                <a:gd name="T19" fmla="*/ 56 h 111"/>
                <a:gd name="T20" fmla="*/ 101 w 102"/>
                <a:gd name="T21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11">
                  <a:moveTo>
                    <a:pt x="101" y="41"/>
                  </a:moveTo>
                  <a:cubicBezTo>
                    <a:pt x="101" y="34"/>
                    <a:pt x="95" y="25"/>
                    <a:pt x="88" y="22"/>
                  </a:cubicBezTo>
                  <a:cubicBezTo>
                    <a:pt x="69" y="14"/>
                    <a:pt x="43" y="7"/>
                    <a:pt x="13" y="2"/>
                  </a:cubicBezTo>
                  <a:cubicBezTo>
                    <a:pt x="5" y="0"/>
                    <a:pt x="0" y="6"/>
                    <a:pt x="1" y="13"/>
                  </a:cubicBezTo>
                  <a:cubicBezTo>
                    <a:pt x="1" y="27"/>
                    <a:pt x="2" y="42"/>
                    <a:pt x="2" y="56"/>
                  </a:cubicBezTo>
                  <a:cubicBezTo>
                    <a:pt x="2" y="70"/>
                    <a:pt x="1" y="85"/>
                    <a:pt x="1" y="99"/>
                  </a:cubicBezTo>
                  <a:cubicBezTo>
                    <a:pt x="0" y="106"/>
                    <a:pt x="5" y="111"/>
                    <a:pt x="13" y="110"/>
                  </a:cubicBezTo>
                  <a:cubicBezTo>
                    <a:pt x="43" y="105"/>
                    <a:pt x="69" y="98"/>
                    <a:pt x="88" y="90"/>
                  </a:cubicBezTo>
                  <a:cubicBezTo>
                    <a:pt x="95" y="87"/>
                    <a:pt x="101" y="78"/>
                    <a:pt x="101" y="71"/>
                  </a:cubicBezTo>
                  <a:cubicBezTo>
                    <a:pt x="102" y="66"/>
                    <a:pt x="102" y="61"/>
                    <a:pt x="102" y="56"/>
                  </a:cubicBezTo>
                  <a:cubicBezTo>
                    <a:pt x="102" y="51"/>
                    <a:pt x="102" y="46"/>
                    <a:pt x="10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2"/>
            <p:cNvSpPr/>
            <p:nvPr>
              <p:custDataLst>
                <p:tags r:id="rId24"/>
              </p:custDataLst>
            </p:nvPr>
          </p:nvSpPr>
          <p:spPr bwMode="auto">
            <a:xfrm>
              <a:off x="3504" y="4097"/>
              <a:ext cx="170" cy="170"/>
            </a:xfrm>
            <a:custGeom>
              <a:avLst/>
              <a:gdLst>
                <a:gd name="T0" fmla="*/ 123 w 123"/>
                <a:gd name="T1" fmla="*/ 62 h 123"/>
                <a:gd name="T2" fmla="*/ 121 w 123"/>
                <a:gd name="T3" fmla="*/ 17 h 123"/>
                <a:gd name="T4" fmla="*/ 107 w 123"/>
                <a:gd name="T5" fmla="*/ 2 h 123"/>
                <a:gd name="T6" fmla="*/ 61 w 123"/>
                <a:gd name="T7" fmla="*/ 0 h 123"/>
                <a:gd name="T8" fmla="*/ 16 w 123"/>
                <a:gd name="T9" fmla="*/ 2 h 123"/>
                <a:gd name="T10" fmla="*/ 2 w 123"/>
                <a:gd name="T11" fmla="*/ 17 h 123"/>
                <a:gd name="T12" fmla="*/ 0 w 123"/>
                <a:gd name="T13" fmla="*/ 62 h 123"/>
                <a:gd name="T14" fmla="*/ 2 w 123"/>
                <a:gd name="T15" fmla="*/ 107 h 123"/>
                <a:gd name="T16" fmla="*/ 16 w 123"/>
                <a:gd name="T17" fmla="*/ 122 h 123"/>
                <a:gd name="T18" fmla="*/ 61 w 123"/>
                <a:gd name="T19" fmla="*/ 123 h 123"/>
                <a:gd name="T20" fmla="*/ 107 w 123"/>
                <a:gd name="T21" fmla="*/ 122 h 123"/>
                <a:gd name="T22" fmla="*/ 121 w 123"/>
                <a:gd name="T23" fmla="*/ 107 h 123"/>
                <a:gd name="T24" fmla="*/ 123 w 123"/>
                <a:gd name="T2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23">
                  <a:moveTo>
                    <a:pt x="123" y="62"/>
                  </a:moveTo>
                  <a:cubicBezTo>
                    <a:pt x="123" y="46"/>
                    <a:pt x="122" y="31"/>
                    <a:pt x="121" y="17"/>
                  </a:cubicBezTo>
                  <a:cubicBezTo>
                    <a:pt x="121" y="9"/>
                    <a:pt x="114" y="3"/>
                    <a:pt x="107" y="2"/>
                  </a:cubicBezTo>
                  <a:cubicBezTo>
                    <a:pt x="92" y="1"/>
                    <a:pt x="77" y="0"/>
                    <a:pt x="61" y="0"/>
                  </a:cubicBezTo>
                  <a:cubicBezTo>
                    <a:pt x="46" y="0"/>
                    <a:pt x="31" y="1"/>
                    <a:pt x="16" y="2"/>
                  </a:cubicBezTo>
                  <a:cubicBezTo>
                    <a:pt x="9" y="3"/>
                    <a:pt x="2" y="9"/>
                    <a:pt x="2" y="17"/>
                  </a:cubicBezTo>
                  <a:cubicBezTo>
                    <a:pt x="1" y="31"/>
                    <a:pt x="0" y="46"/>
                    <a:pt x="0" y="62"/>
                  </a:cubicBezTo>
                  <a:cubicBezTo>
                    <a:pt x="0" y="78"/>
                    <a:pt x="1" y="93"/>
                    <a:pt x="2" y="107"/>
                  </a:cubicBezTo>
                  <a:cubicBezTo>
                    <a:pt x="2" y="115"/>
                    <a:pt x="9" y="121"/>
                    <a:pt x="16" y="122"/>
                  </a:cubicBezTo>
                  <a:cubicBezTo>
                    <a:pt x="31" y="123"/>
                    <a:pt x="46" y="123"/>
                    <a:pt x="61" y="123"/>
                  </a:cubicBezTo>
                  <a:cubicBezTo>
                    <a:pt x="77" y="123"/>
                    <a:pt x="92" y="123"/>
                    <a:pt x="107" y="122"/>
                  </a:cubicBezTo>
                  <a:cubicBezTo>
                    <a:pt x="114" y="121"/>
                    <a:pt x="121" y="115"/>
                    <a:pt x="121" y="107"/>
                  </a:cubicBezTo>
                  <a:cubicBezTo>
                    <a:pt x="122" y="93"/>
                    <a:pt x="123" y="78"/>
                    <a:pt x="123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3"/>
            <p:cNvSpPr/>
            <p:nvPr>
              <p:custDataLst>
                <p:tags r:id="rId25"/>
              </p:custDataLst>
            </p:nvPr>
          </p:nvSpPr>
          <p:spPr bwMode="auto">
            <a:xfrm>
              <a:off x="3665" y="4259"/>
              <a:ext cx="161" cy="161"/>
            </a:xfrm>
            <a:custGeom>
              <a:avLst/>
              <a:gdLst>
                <a:gd name="T0" fmla="*/ 106 w 116"/>
                <a:gd name="T1" fmla="*/ 3 h 117"/>
                <a:gd name="T2" fmla="*/ 34 w 116"/>
                <a:gd name="T3" fmla="*/ 20 h 117"/>
                <a:gd name="T4" fmla="*/ 19 w 116"/>
                <a:gd name="T5" fmla="*/ 35 h 117"/>
                <a:gd name="T6" fmla="*/ 2 w 116"/>
                <a:gd name="T7" fmla="*/ 106 h 117"/>
                <a:gd name="T8" fmla="*/ 10 w 116"/>
                <a:gd name="T9" fmla="*/ 114 h 117"/>
                <a:gd name="T10" fmla="*/ 114 w 116"/>
                <a:gd name="T11" fmla="*/ 11 h 117"/>
                <a:gd name="T12" fmla="*/ 106 w 116"/>
                <a:gd name="T13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7">
                  <a:moveTo>
                    <a:pt x="106" y="3"/>
                  </a:moveTo>
                  <a:cubicBezTo>
                    <a:pt x="85" y="10"/>
                    <a:pt x="61" y="16"/>
                    <a:pt x="34" y="20"/>
                  </a:cubicBezTo>
                  <a:cubicBezTo>
                    <a:pt x="27" y="21"/>
                    <a:pt x="21" y="28"/>
                    <a:pt x="19" y="35"/>
                  </a:cubicBezTo>
                  <a:cubicBezTo>
                    <a:pt x="15" y="61"/>
                    <a:pt x="10" y="85"/>
                    <a:pt x="2" y="106"/>
                  </a:cubicBezTo>
                  <a:cubicBezTo>
                    <a:pt x="0" y="113"/>
                    <a:pt x="3" y="117"/>
                    <a:pt x="10" y="114"/>
                  </a:cubicBezTo>
                  <a:cubicBezTo>
                    <a:pt x="58" y="96"/>
                    <a:pt x="95" y="58"/>
                    <a:pt x="114" y="11"/>
                  </a:cubicBezTo>
                  <a:cubicBezTo>
                    <a:pt x="116" y="4"/>
                    <a:pt x="113" y="0"/>
                    <a:pt x="10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4"/>
            <p:cNvSpPr/>
            <p:nvPr>
              <p:custDataLst>
                <p:tags r:id="rId26"/>
              </p:custDataLst>
            </p:nvPr>
          </p:nvSpPr>
          <p:spPr bwMode="auto">
            <a:xfrm>
              <a:off x="3513" y="4292"/>
              <a:ext cx="152" cy="141"/>
            </a:xfrm>
            <a:custGeom>
              <a:avLst/>
              <a:gdLst>
                <a:gd name="T0" fmla="*/ 98 w 111"/>
                <a:gd name="T1" fmla="*/ 1 h 102"/>
                <a:gd name="T2" fmla="*/ 55 w 111"/>
                <a:gd name="T3" fmla="*/ 2 h 102"/>
                <a:gd name="T4" fmla="*/ 12 w 111"/>
                <a:gd name="T5" fmla="*/ 1 h 102"/>
                <a:gd name="T6" fmla="*/ 1 w 111"/>
                <a:gd name="T7" fmla="*/ 13 h 102"/>
                <a:gd name="T8" fmla="*/ 22 w 111"/>
                <a:gd name="T9" fmla="*/ 88 h 102"/>
                <a:gd name="T10" fmla="*/ 41 w 111"/>
                <a:gd name="T11" fmla="*/ 102 h 102"/>
                <a:gd name="T12" fmla="*/ 55 w 111"/>
                <a:gd name="T13" fmla="*/ 102 h 102"/>
                <a:gd name="T14" fmla="*/ 70 w 111"/>
                <a:gd name="T15" fmla="*/ 102 h 102"/>
                <a:gd name="T16" fmla="*/ 89 w 111"/>
                <a:gd name="T17" fmla="*/ 88 h 102"/>
                <a:gd name="T18" fmla="*/ 110 w 111"/>
                <a:gd name="T19" fmla="*/ 13 h 102"/>
                <a:gd name="T20" fmla="*/ 98 w 111"/>
                <a:gd name="T2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02">
                  <a:moveTo>
                    <a:pt x="98" y="1"/>
                  </a:moveTo>
                  <a:cubicBezTo>
                    <a:pt x="84" y="2"/>
                    <a:pt x="70" y="2"/>
                    <a:pt x="55" y="2"/>
                  </a:cubicBezTo>
                  <a:cubicBezTo>
                    <a:pt x="41" y="2"/>
                    <a:pt x="27" y="2"/>
                    <a:pt x="12" y="1"/>
                  </a:cubicBezTo>
                  <a:cubicBezTo>
                    <a:pt x="5" y="0"/>
                    <a:pt x="0" y="6"/>
                    <a:pt x="1" y="13"/>
                  </a:cubicBezTo>
                  <a:cubicBezTo>
                    <a:pt x="6" y="43"/>
                    <a:pt x="13" y="69"/>
                    <a:pt x="22" y="88"/>
                  </a:cubicBezTo>
                  <a:cubicBezTo>
                    <a:pt x="25" y="95"/>
                    <a:pt x="33" y="101"/>
                    <a:pt x="41" y="102"/>
                  </a:cubicBezTo>
                  <a:cubicBezTo>
                    <a:pt x="46" y="102"/>
                    <a:pt x="51" y="102"/>
                    <a:pt x="55" y="102"/>
                  </a:cubicBezTo>
                  <a:cubicBezTo>
                    <a:pt x="60" y="102"/>
                    <a:pt x="65" y="102"/>
                    <a:pt x="70" y="102"/>
                  </a:cubicBezTo>
                  <a:cubicBezTo>
                    <a:pt x="78" y="101"/>
                    <a:pt x="86" y="95"/>
                    <a:pt x="89" y="88"/>
                  </a:cubicBezTo>
                  <a:cubicBezTo>
                    <a:pt x="98" y="69"/>
                    <a:pt x="105" y="43"/>
                    <a:pt x="110" y="13"/>
                  </a:cubicBezTo>
                  <a:cubicBezTo>
                    <a:pt x="111" y="6"/>
                    <a:pt x="106" y="0"/>
                    <a:pt x="9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35"/>
            <p:cNvSpPr/>
            <p:nvPr>
              <p:custDataLst>
                <p:tags r:id="rId27"/>
              </p:custDataLst>
            </p:nvPr>
          </p:nvSpPr>
          <p:spPr bwMode="auto">
            <a:xfrm>
              <a:off x="3379" y="3757"/>
              <a:ext cx="209" cy="181"/>
            </a:xfrm>
            <a:custGeom>
              <a:avLst/>
              <a:gdLst>
                <a:gd name="T0" fmla="*/ 12 w 151"/>
                <a:gd name="T1" fmla="*/ 89 h 131"/>
                <a:gd name="T2" fmla="*/ 15 w 151"/>
                <a:gd name="T3" fmla="*/ 89 h 131"/>
                <a:gd name="T4" fmla="*/ 12 w 151"/>
                <a:gd name="T5" fmla="*/ 93 h 131"/>
                <a:gd name="T6" fmla="*/ 9 w 151"/>
                <a:gd name="T7" fmla="*/ 102 h 131"/>
                <a:gd name="T8" fmla="*/ 9 w 151"/>
                <a:gd name="T9" fmla="*/ 102 h 131"/>
                <a:gd name="T10" fmla="*/ 19 w 151"/>
                <a:gd name="T11" fmla="*/ 103 h 131"/>
                <a:gd name="T12" fmla="*/ 23 w 151"/>
                <a:gd name="T13" fmla="*/ 103 h 131"/>
                <a:gd name="T14" fmla="*/ 22 w 151"/>
                <a:gd name="T15" fmla="*/ 106 h 131"/>
                <a:gd name="T16" fmla="*/ 26 w 151"/>
                <a:gd name="T17" fmla="*/ 119 h 131"/>
                <a:gd name="T18" fmla="*/ 27 w 151"/>
                <a:gd name="T19" fmla="*/ 120 h 131"/>
                <a:gd name="T20" fmla="*/ 37 w 151"/>
                <a:gd name="T21" fmla="*/ 111 h 131"/>
                <a:gd name="T22" fmla="*/ 38 w 151"/>
                <a:gd name="T23" fmla="*/ 99 h 131"/>
                <a:gd name="T24" fmla="*/ 38 w 151"/>
                <a:gd name="T25" fmla="*/ 97 h 131"/>
                <a:gd name="T26" fmla="*/ 41 w 151"/>
                <a:gd name="T27" fmla="*/ 95 h 131"/>
                <a:gd name="T28" fmla="*/ 79 w 151"/>
                <a:gd name="T29" fmla="*/ 72 h 131"/>
                <a:gd name="T30" fmla="*/ 98 w 151"/>
                <a:gd name="T31" fmla="*/ 129 h 131"/>
                <a:gd name="T32" fmla="*/ 102 w 151"/>
                <a:gd name="T33" fmla="*/ 130 h 131"/>
                <a:gd name="T34" fmla="*/ 112 w 151"/>
                <a:gd name="T35" fmla="*/ 121 h 131"/>
                <a:gd name="T36" fmla="*/ 114 w 151"/>
                <a:gd name="T37" fmla="*/ 116 h 131"/>
                <a:gd name="T38" fmla="*/ 103 w 151"/>
                <a:gd name="T39" fmla="*/ 56 h 131"/>
                <a:gd name="T40" fmla="*/ 139 w 151"/>
                <a:gd name="T41" fmla="*/ 31 h 131"/>
                <a:gd name="T42" fmla="*/ 151 w 151"/>
                <a:gd name="T43" fmla="*/ 15 h 131"/>
                <a:gd name="T44" fmla="*/ 150 w 151"/>
                <a:gd name="T45" fmla="*/ 10 h 131"/>
                <a:gd name="T46" fmla="*/ 150 w 151"/>
                <a:gd name="T47" fmla="*/ 10 h 131"/>
                <a:gd name="T48" fmla="*/ 146 w 151"/>
                <a:gd name="T49" fmla="*/ 7 h 131"/>
                <a:gd name="T50" fmla="*/ 127 w 151"/>
                <a:gd name="T51" fmla="*/ 11 h 131"/>
                <a:gd name="T52" fmla="*/ 89 w 151"/>
                <a:gd name="T53" fmla="*/ 34 h 131"/>
                <a:gd name="T54" fmla="*/ 38 w 151"/>
                <a:gd name="T55" fmla="*/ 1 h 131"/>
                <a:gd name="T56" fmla="*/ 33 w 151"/>
                <a:gd name="T57" fmla="*/ 1 h 131"/>
                <a:gd name="T58" fmla="*/ 20 w 151"/>
                <a:gd name="T59" fmla="*/ 7 h 131"/>
                <a:gd name="T60" fmla="*/ 20 w 151"/>
                <a:gd name="T61" fmla="*/ 10 h 131"/>
                <a:gd name="T62" fmla="*/ 65 w 151"/>
                <a:gd name="T63" fmla="*/ 51 h 131"/>
                <a:gd name="T64" fmla="*/ 28 w 151"/>
                <a:gd name="T65" fmla="*/ 76 h 131"/>
                <a:gd name="T66" fmla="*/ 26 w 151"/>
                <a:gd name="T67" fmla="*/ 78 h 131"/>
                <a:gd name="T68" fmla="*/ 24 w 151"/>
                <a:gd name="T69" fmla="*/ 77 h 131"/>
                <a:gd name="T70" fmla="*/ 13 w 151"/>
                <a:gd name="T71" fmla="*/ 74 h 131"/>
                <a:gd name="T72" fmla="*/ 0 w 151"/>
                <a:gd name="T73" fmla="*/ 80 h 131"/>
                <a:gd name="T74" fmla="*/ 1 w 151"/>
                <a:gd name="T75" fmla="*/ 80 h 131"/>
                <a:gd name="T76" fmla="*/ 12 w 151"/>
                <a:gd name="T77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31">
                  <a:moveTo>
                    <a:pt x="12" y="89"/>
                  </a:moveTo>
                  <a:cubicBezTo>
                    <a:pt x="13" y="90"/>
                    <a:pt x="14" y="90"/>
                    <a:pt x="15" y="89"/>
                  </a:cubicBezTo>
                  <a:cubicBezTo>
                    <a:pt x="14" y="90"/>
                    <a:pt x="14" y="91"/>
                    <a:pt x="12" y="93"/>
                  </a:cubicBezTo>
                  <a:cubicBezTo>
                    <a:pt x="12" y="93"/>
                    <a:pt x="8" y="100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11" y="105"/>
                    <a:pt x="19" y="103"/>
                    <a:pt x="19" y="103"/>
                  </a:cubicBezTo>
                  <a:cubicBezTo>
                    <a:pt x="21" y="103"/>
                    <a:pt x="23" y="103"/>
                    <a:pt x="23" y="103"/>
                  </a:cubicBezTo>
                  <a:cubicBezTo>
                    <a:pt x="23" y="103"/>
                    <a:pt x="22" y="104"/>
                    <a:pt x="22" y="106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6" y="119"/>
                    <a:pt x="27" y="120"/>
                    <a:pt x="27" y="12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98"/>
                    <a:pt x="38" y="97"/>
                    <a:pt x="38" y="97"/>
                  </a:cubicBezTo>
                  <a:cubicBezTo>
                    <a:pt x="38" y="97"/>
                    <a:pt x="41" y="96"/>
                    <a:pt x="41" y="95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9" y="131"/>
                    <a:pt x="100" y="131"/>
                    <a:pt x="102" y="130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13" y="120"/>
                    <a:pt x="114" y="118"/>
                    <a:pt x="114" y="11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6" y="26"/>
                    <a:pt x="151" y="19"/>
                    <a:pt x="151" y="15"/>
                  </a:cubicBezTo>
                  <a:cubicBezTo>
                    <a:pt x="151" y="13"/>
                    <a:pt x="151" y="11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49" y="9"/>
                    <a:pt x="147" y="7"/>
                    <a:pt x="146" y="7"/>
                  </a:cubicBezTo>
                  <a:cubicBezTo>
                    <a:pt x="142" y="5"/>
                    <a:pt x="134" y="7"/>
                    <a:pt x="127" y="1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4" y="0"/>
                    <a:pt x="33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6" y="78"/>
                    <a:pt x="26" y="78"/>
                  </a:cubicBezTo>
                  <a:cubicBezTo>
                    <a:pt x="26" y="78"/>
                    <a:pt x="25" y="78"/>
                    <a:pt x="24" y="77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" y="80"/>
                    <a:pt x="1" y="80"/>
                  </a:cubicBezTo>
                  <a:lnTo>
                    <a:pt x="12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6"/>
            <p:cNvSpPr/>
            <p:nvPr>
              <p:custDataLst>
                <p:tags r:id="rId28"/>
              </p:custDataLst>
            </p:nvPr>
          </p:nvSpPr>
          <p:spPr bwMode="auto">
            <a:xfrm>
              <a:off x="3232" y="3906"/>
              <a:ext cx="149" cy="233"/>
            </a:xfrm>
            <a:custGeom>
              <a:avLst/>
              <a:gdLst>
                <a:gd name="T0" fmla="*/ 0 w 108"/>
                <a:gd name="T1" fmla="*/ 168 h 168"/>
                <a:gd name="T2" fmla="*/ 3 w 108"/>
                <a:gd name="T3" fmla="*/ 151 h 168"/>
                <a:gd name="T4" fmla="*/ 4 w 108"/>
                <a:gd name="T5" fmla="*/ 145 h 168"/>
                <a:gd name="T6" fmla="*/ 6 w 108"/>
                <a:gd name="T7" fmla="*/ 137 h 168"/>
                <a:gd name="T8" fmla="*/ 8 w 108"/>
                <a:gd name="T9" fmla="*/ 133 h 168"/>
                <a:gd name="T10" fmla="*/ 11 w 108"/>
                <a:gd name="T11" fmla="*/ 121 h 168"/>
                <a:gd name="T12" fmla="*/ 15 w 108"/>
                <a:gd name="T13" fmla="*/ 113 h 168"/>
                <a:gd name="T14" fmla="*/ 21 w 108"/>
                <a:gd name="T15" fmla="*/ 98 h 168"/>
                <a:gd name="T16" fmla="*/ 26 w 108"/>
                <a:gd name="T17" fmla="*/ 88 h 168"/>
                <a:gd name="T18" fmla="*/ 28 w 108"/>
                <a:gd name="T19" fmla="*/ 85 h 168"/>
                <a:gd name="T20" fmla="*/ 32 w 108"/>
                <a:gd name="T21" fmla="*/ 79 h 168"/>
                <a:gd name="T22" fmla="*/ 36 w 108"/>
                <a:gd name="T23" fmla="*/ 72 h 168"/>
                <a:gd name="T24" fmla="*/ 44 w 108"/>
                <a:gd name="T25" fmla="*/ 60 h 168"/>
                <a:gd name="T26" fmla="*/ 56 w 108"/>
                <a:gd name="T27" fmla="*/ 44 h 168"/>
                <a:gd name="T28" fmla="*/ 64 w 108"/>
                <a:gd name="T29" fmla="*/ 35 h 168"/>
                <a:gd name="T30" fmla="*/ 68 w 108"/>
                <a:gd name="T31" fmla="*/ 31 h 168"/>
                <a:gd name="T32" fmla="*/ 78 w 108"/>
                <a:gd name="T33" fmla="*/ 21 h 168"/>
                <a:gd name="T34" fmla="*/ 90 w 108"/>
                <a:gd name="T35" fmla="*/ 11 h 168"/>
                <a:gd name="T36" fmla="*/ 101 w 108"/>
                <a:gd name="T37" fmla="*/ 2 h 168"/>
                <a:gd name="T38" fmla="*/ 103 w 108"/>
                <a:gd name="T39" fmla="*/ 0 h 168"/>
                <a:gd name="T40" fmla="*/ 108 w 108"/>
                <a:gd name="T41" fmla="*/ 7 h 168"/>
                <a:gd name="T42" fmla="*/ 105 w 108"/>
                <a:gd name="T43" fmla="*/ 9 h 168"/>
                <a:gd name="T44" fmla="*/ 94 w 108"/>
                <a:gd name="T45" fmla="*/ 17 h 168"/>
                <a:gd name="T46" fmla="*/ 94 w 108"/>
                <a:gd name="T47" fmla="*/ 17 h 168"/>
                <a:gd name="T48" fmla="*/ 83 w 108"/>
                <a:gd name="T49" fmla="*/ 27 h 168"/>
                <a:gd name="T50" fmla="*/ 73 w 108"/>
                <a:gd name="T51" fmla="*/ 36 h 168"/>
                <a:gd name="T52" fmla="*/ 61 w 108"/>
                <a:gd name="T53" fmla="*/ 48 h 168"/>
                <a:gd name="T54" fmla="*/ 60 w 108"/>
                <a:gd name="T55" fmla="*/ 48 h 168"/>
                <a:gd name="T56" fmla="*/ 48 w 108"/>
                <a:gd name="T57" fmla="*/ 63 h 168"/>
                <a:gd name="T58" fmla="*/ 40 w 108"/>
                <a:gd name="T59" fmla="*/ 74 h 168"/>
                <a:gd name="T60" fmla="*/ 36 w 108"/>
                <a:gd name="T61" fmla="*/ 80 h 168"/>
                <a:gd name="T62" fmla="*/ 31 w 108"/>
                <a:gd name="T63" fmla="*/ 87 h 168"/>
                <a:gd name="T64" fmla="*/ 29 w 108"/>
                <a:gd name="T65" fmla="*/ 90 h 168"/>
                <a:gd name="T66" fmla="*/ 24 w 108"/>
                <a:gd name="T67" fmla="*/ 100 h 168"/>
                <a:gd name="T68" fmla="*/ 17 w 108"/>
                <a:gd name="T69" fmla="*/ 113 h 168"/>
                <a:gd name="T70" fmla="*/ 13 w 108"/>
                <a:gd name="T71" fmla="*/ 121 h 168"/>
                <a:gd name="T72" fmla="*/ 13 w 108"/>
                <a:gd name="T73" fmla="*/ 122 h 168"/>
                <a:gd name="T74" fmla="*/ 9 w 108"/>
                <a:gd name="T75" fmla="*/ 133 h 168"/>
                <a:gd name="T76" fmla="*/ 8 w 108"/>
                <a:gd name="T77" fmla="*/ 137 h 168"/>
                <a:gd name="T78" fmla="*/ 5 w 108"/>
                <a:gd name="T79" fmla="*/ 146 h 168"/>
                <a:gd name="T80" fmla="*/ 3 w 108"/>
                <a:gd name="T81" fmla="*/ 152 h 168"/>
                <a:gd name="T82" fmla="*/ 0 w 108"/>
                <a:gd name="T8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68">
                  <a:moveTo>
                    <a:pt x="0" y="168"/>
                  </a:moveTo>
                  <a:cubicBezTo>
                    <a:pt x="0" y="162"/>
                    <a:pt x="2" y="157"/>
                    <a:pt x="3" y="151"/>
                  </a:cubicBezTo>
                  <a:cubicBezTo>
                    <a:pt x="3" y="149"/>
                    <a:pt x="4" y="147"/>
                    <a:pt x="4" y="145"/>
                  </a:cubicBezTo>
                  <a:cubicBezTo>
                    <a:pt x="5" y="142"/>
                    <a:pt x="5" y="140"/>
                    <a:pt x="6" y="137"/>
                  </a:cubicBezTo>
                  <a:cubicBezTo>
                    <a:pt x="7" y="136"/>
                    <a:pt x="7" y="134"/>
                    <a:pt x="8" y="133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2" y="118"/>
                    <a:pt x="14" y="116"/>
                    <a:pt x="15" y="113"/>
                  </a:cubicBezTo>
                  <a:cubicBezTo>
                    <a:pt x="17" y="108"/>
                    <a:pt x="19" y="103"/>
                    <a:pt x="21" y="98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7" y="87"/>
                    <a:pt x="27" y="86"/>
                    <a:pt x="28" y="85"/>
                  </a:cubicBezTo>
                  <a:cubicBezTo>
                    <a:pt x="29" y="83"/>
                    <a:pt x="30" y="80"/>
                    <a:pt x="32" y="79"/>
                  </a:cubicBezTo>
                  <a:cubicBezTo>
                    <a:pt x="33" y="76"/>
                    <a:pt x="35" y="74"/>
                    <a:pt x="36" y="72"/>
                  </a:cubicBezTo>
                  <a:cubicBezTo>
                    <a:pt x="39" y="68"/>
                    <a:pt x="41" y="64"/>
                    <a:pt x="44" y="60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1"/>
                    <a:pt x="62" y="38"/>
                    <a:pt x="64" y="35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27"/>
                    <a:pt x="75" y="24"/>
                    <a:pt x="78" y="2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4" y="7"/>
                    <a:pt x="98" y="5"/>
                    <a:pt x="101" y="2"/>
                  </a:cubicBezTo>
                  <a:cubicBezTo>
                    <a:pt x="102" y="2"/>
                    <a:pt x="103" y="1"/>
                    <a:pt x="103" y="0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8"/>
                    <a:pt x="106" y="9"/>
                    <a:pt x="105" y="9"/>
                  </a:cubicBezTo>
                  <a:cubicBezTo>
                    <a:pt x="102" y="11"/>
                    <a:pt x="99" y="14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0" y="29"/>
                    <a:pt x="76" y="32"/>
                    <a:pt x="73" y="3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5" y="66"/>
                    <a:pt x="42" y="70"/>
                    <a:pt x="40" y="74"/>
                  </a:cubicBezTo>
                  <a:cubicBezTo>
                    <a:pt x="39" y="76"/>
                    <a:pt x="37" y="78"/>
                    <a:pt x="36" y="80"/>
                  </a:cubicBezTo>
                  <a:cubicBezTo>
                    <a:pt x="34" y="82"/>
                    <a:pt x="32" y="85"/>
                    <a:pt x="31" y="87"/>
                  </a:cubicBezTo>
                  <a:cubicBezTo>
                    <a:pt x="30" y="88"/>
                    <a:pt x="30" y="89"/>
                    <a:pt x="29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4"/>
                    <a:pt x="19" y="109"/>
                    <a:pt x="17" y="113"/>
                  </a:cubicBezTo>
                  <a:cubicBezTo>
                    <a:pt x="16" y="116"/>
                    <a:pt x="15" y="119"/>
                    <a:pt x="13" y="121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8" y="136"/>
                    <a:pt x="8" y="137"/>
                  </a:cubicBezTo>
                  <a:cubicBezTo>
                    <a:pt x="7" y="140"/>
                    <a:pt x="6" y="143"/>
                    <a:pt x="5" y="146"/>
                  </a:cubicBezTo>
                  <a:cubicBezTo>
                    <a:pt x="4" y="148"/>
                    <a:pt x="4" y="150"/>
                    <a:pt x="3" y="152"/>
                  </a:cubicBezTo>
                  <a:cubicBezTo>
                    <a:pt x="2" y="157"/>
                    <a:pt x="1" y="162"/>
                    <a:pt x="0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7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3218" y="3891"/>
              <a:ext cx="344" cy="549"/>
            </a:xfrm>
            <a:custGeom>
              <a:avLst/>
              <a:gdLst>
                <a:gd name="T0" fmla="*/ 110 w 249"/>
                <a:gd name="T1" fmla="*/ 4 h 397"/>
                <a:gd name="T2" fmla="*/ 84 w 249"/>
                <a:gd name="T3" fmla="*/ 25 h 397"/>
                <a:gd name="T4" fmla="*/ 60 w 249"/>
                <a:gd name="T5" fmla="*/ 50 h 397"/>
                <a:gd name="T6" fmla="*/ 35 w 249"/>
                <a:gd name="T7" fmla="*/ 85 h 397"/>
                <a:gd name="T8" fmla="*/ 24 w 249"/>
                <a:gd name="T9" fmla="*/ 106 h 397"/>
                <a:gd name="T10" fmla="*/ 10 w 249"/>
                <a:gd name="T11" fmla="*/ 142 h 397"/>
                <a:gd name="T12" fmla="*/ 2 w 249"/>
                <a:gd name="T13" fmla="*/ 181 h 397"/>
                <a:gd name="T14" fmla="*/ 0 w 249"/>
                <a:gd name="T15" fmla="*/ 209 h 397"/>
                <a:gd name="T16" fmla="*/ 1 w 249"/>
                <a:gd name="T17" fmla="*/ 223 h 397"/>
                <a:gd name="T18" fmla="*/ 5 w 249"/>
                <a:gd name="T19" fmla="*/ 251 h 397"/>
                <a:gd name="T20" fmla="*/ 9 w 249"/>
                <a:gd name="T21" fmla="*/ 265 h 397"/>
                <a:gd name="T22" fmla="*/ 19 w 249"/>
                <a:gd name="T23" fmla="*/ 291 h 397"/>
                <a:gd name="T24" fmla="*/ 34 w 249"/>
                <a:gd name="T25" fmla="*/ 316 h 397"/>
                <a:gd name="T26" fmla="*/ 51 w 249"/>
                <a:gd name="T27" fmla="*/ 337 h 397"/>
                <a:gd name="T28" fmla="*/ 114 w 249"/>
                <a:gd name="T29" fmla="*/ 380 h 397"/>
                <a:gd name="T30" fmla="*/ 177 w 249"/>
                <a:gd name="T31" fmla="*/ 396 h 397"/>
                <a:gd name="T32" fmla="*/ 195 w 249"/>
                <a:gd name="T33" fmla="*/ 397 h 397"/>
                <a:gd name="T34" fmla="*/ 203 w 249"/>
                <a:gd name="T35" fmla="*/ 397 h 397"/>
                <a:gd name="T36" fmla="*/ 218 w 249"/>
                <a:gd name="T37" fmla="*/ 396 h 397"/>
                <a:gd name="T38" fmla="*/ 235 w 249"/>
                <a:gd name="T39" fmla="*/ 394 h 397"/>
                <a:gd name="T40" fmla="*/ 249 w 249"/>
                <a:gd name="T41" fmla="*/ 391 h 397"/>
                <a:gd name="T42" fmla="*/ 235 w 249"/>
                <a:gd name="T43" fmla="*/ 393 h 397"/>
                <a:gd name="T44" fmla="*/ 218 w 249"/>
                <a:gd name="T45" fmla="*/ 395 h 397"/>
                <a:gd name="T46" fmla="*/ 203 w 249"/>
                <a:gd name="T47" fmla="*/ 395 h 397"/>
                <a:gd name="T48" fmla="*/ 187 w 249"/>
                <a:gd name="T49" fmla="*/ 394 h 397"/>
                <a:gd name="T50" fmla="*/ 158 w 249"/>
                <a:gd name="T51" fmla="*/ 389 h 397"/>
                <a:gd name="T52" fmla="*/ 76 w 249"/>
                <a:gd name="T53" fmla="*/ 349 h 397"/>
                <a:gd name="T54" fmla="*/ 50 w 249"/>
                <a:gd name="T55" fmla="*/ 321 h 397"/>
                <a:gd name="T56" fmla="*/ 21 w 249"/>
                <a:gd name="T57" fmla="*/ 261 h 397"/>
                <a:gd name="T58" fmla="*/ 18 w 249"/>
                <a:gd name="T59" fmla="*/ 248 h 397"/>
                <a:gd name="T60" fmla="*/ 15 w 249"/>
                <a:gd name="T61" fmla="*/ 222 h 397"/>
                <a:gd name="T62" fmla="*/ 15 w 249"/>
                <a:gd name="T63" fmla="*/ 209 h 397"/>
                <a:gd name="T64" fmla="*/ 17 w 249"/>
                <a:gd name="T65" fmla="*/ 183 h 397"/>
                <a:gd name="T66" fmla="*/ 27 w 249"/>
                <a:gd name="T67" fmla="*/ 147 h 397"/>
                <a:gd name="T68" fmla="*/ 41 w 249"/>
                <a:gd name="T69" fmla="*/ 115 h 397"/>
                <a:gd name="T70" fmla="*/ 52 w 249"/>
                <a:gd name="T71" fmla="*/ 96 h 397"/>
                <a:gd name="T72" fmla="*/ 76 w 249"/>
                <a:gd name="T73" fmla="*/ 64 h 397"/>
                <a:gd name="T74" fmla="*/ 99 w 249"/>
                <a:gd name="T75" fmla="*/ 43 h 397"/>
                <a:gd name="T76" fmla="*/ 124 w 249"/>
                <a:gd name="T77" fmla="*/ 24 h 397"/>
                <a:gd name="T78" fmla="*/ 115 w 249"/>
                <a:gd name="T79" fmla="*/ 0 h 397"/>
                <a:gd name="T80" fmla="*/ 249 w 249"/>
                <a:gd name="T81" fmla="*/ 3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397">
                  <a:moveTo>
                    <a:pt x="115" y="0"/>
                  </a:moveTo>
                  <a:cubicBezTo>
                    <a:pt x="115" y="0"/>
                    <a:pt x="113" y="1"/>
                    <a:pt x="110" y="4"/>
                  </a:cubicBezTo>
                  <a:cubicBezTo>
                    <a:pt x="106" y="7"/>
                    <a:pt x="101" y="10"/>
                    <a:pt x="95" y="15"/>
                  </a:cubicBezTo>
                  <a:cubicBezTo>
                    <a:pt x="92" y="18"/>
                    <a:pt x="88" y="22"/>
                    <a:pt x="84" y="25"/>
                  </a:cubicBezTo>
                  <a:cubicBezTo>
                    <a:pt x="81" y="28"/>
                    <a:pt x="76" y="32"/>
                    <a:pt x="73" y="36"/>
                  </a:cubicBezTo>
                  <a:cubicBezTo>
                    <a:pt x="69" y="41"/>
                    <a:pt x="64" y="45"/>
                    <a:pt x="60" y="50"/>
                  </a:cubicBezTo>
                  <a:cubicBezTo>
                    <a:pt x="56" y="55"/>
                    <a:pt x="52" y="61"/>
                    <a:pt x="47" y="66"/>
                  </a:cubicBezTo>
                  <a:cubicBezTo>
                    <a:pt x="43" y="72"/>
                    <a:pt x="39" y="79"/>
                    <a:pt x="35" y="85"/>
                  </a:cubicBezTo>
                  <a:cubicBezTo>
                    <a:pt x="33" y="88"/>
                    <a:pt x="31" y="92"/>
                    <a:pt x="29" y="95"/>
                  </a:cubicBezTo>
                  <a:cubicBezTo>
                    <a:pt x="27" y="99"/>
                    <a:pt x="26" y="102"/>
                    <a:pt x="24" y="106"/>
                  </a:cubicBezTo>
                  <a:cubicBezTo>
                    <a:pt x="20" y="113"/>
                    <a:pt x="17" y="121"/>
                    <a:pt x="14" y="129"/>
                  </a:cubicBezTo>
                  <a:cubicBezTo>
                    <a:pt x="13" y="133"/>
                    <a:pt x="11" y="137"/>
                    <a:pt x="10" y="142"/>
                  </a:cubicBezTo>
                  <a:cubicBezTo>
                    <a:pt x="9" y="146"/>
                    <a:pt x="7" y="150"/>
                    <a:pt x="6" y="154"/>
                  </a:cubicBezTo>
                  <a:cubicBezTo>
                    <a:pt x="5" y="163"/>
                    <a:pt x="2" y="172"/>
                    <a:pt x="2" y="181"/>
                  </a:cubicBezTo>
                  <a:cubicBezTo>
                    <a:pt x="1" y="186"/>
                    <a:pt x="0" y="190"/>
                    <a:pt x="0" y="195"/>
                  </a:cubicBezTo>
                  <a:cubicBezTo>
                    <a:pt x="0" y="200"/>
                    <a:pt x="0" y="204"/>
                    <a:pt x="0" y="209"/>
                  </a:cubicBezTo>
                  <a:cubicBezTo>
                    <a:pt x="0" y="211"/>
                    <a:pt x="0" y="214"/>
                    <a:pt x="0" y="216"/>
                  </a:cubicBezTo>
                  <a:cubicBezTo>
                    <a:pt x="1" y="223"/>
                    <a:pt x="1" y="223"/>
                    <a:pt x="1" y="223"/>
                  </a:cubicBezTo>
                  <a:cubicBezTo>
                    <a:pt x="1" y="228"/>
                    <a:pt x="2" y="232"/>
                    <a:pt x="2" y="23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6" y="253"/>
                    <a:pt x="6" y="256"/>
                    <a:pt x="7" y="258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11" y="269"/>
                    <a:pt x="12" y="274"/>
                    <a:pt x="14" y="278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21" y="296"/>
                    <a:pt x="24" y="299"/>
                    <a:pt x="26" y="303"/>
                  </a:cubicBezTo>
                  <a:cubicBezTo>
                    <a:pt x="29" y="308"/>
                    <a:pt x="31" y="311"/>
                    <a:pt x="34" y="316"/>
                  </a:cubicBezTo>
                  <a:cubicBezTo>
                    <a:pt x="36" y="319"/>
                    <a:pt x="39" y="323"/>
                    <a:pt x="42" y="326"/>
                  </a:cubicBezTo>
                  <a:cubicBezTo>
                    <a:pt x="45" y="330"/>
                    <a:pt x="48" y="333"/>
                    <a:pt x="51" y="337"/>
                  </a:cubicBezTo>
                  <a:cubicBezTo>
                    <a:pt x="57" y="343"/>
                    <a:pt x="64" y="349"/>
                    <a:pt x="71" y="355"/>
                  </a:cubicBezTo>
                  <a:cubicBezTo>
                    <a:pt x="85" y="365"/>
                    <a:pt x="100" y="374"/>
                    <a:pt x="114" y="380"/>
                  </a:cubicBezTo>
                  <a:cubicBezTo>
                    <a:pt x="129" y="386"/>
                    <a:pt x="144" y="390"/>
                    <a:pt x="157" y="393"/>
                  </a:cubicBezTo>
                  <a:cubicBezTo>
                    <a:pt x="164" y="394"/>
                    <a:pt x="171" y="395"/>
                    <a:pt x="177" y="396"/>
                  </a:cubicBezTo>
                  <a:cubicBezTo>
                    <a:pt x="180" y="396"/>
                    <a:pt x="183" y="396"/>
                    <a:pt x="186" y="396"/>
                  </a:cubicBezTo>
                  <a:cubicBezTo>
                    <a:pt x="189" y="396"/>
                    <a:pt x="192" y="396"/>
                    <a:pt x="195" y="397"/>
                  </a:cubicBezTo>
                  <a:cubicBezTo>
                    <a:pt x="197" y="397"/>
                    <a:pt x="199" y="397"/>
                    <a:pt x="202" y="397"/>
                  </a:cubicBezTo>
                  <a:cubicBezTo>
                    <a:pt x="202" y="397"/>
                    <a:pt x="203" y="397"/>
                    <a:pt x="203" y="397"/>
                  </a:cubicBezTo>
                  <a:cubicBezTo>
                    <a:pt x="206" y="397"/>
                    <a:pt x="208" y="396"/>
                    <a:pt x="211" y="396"/>
                  </a:cubicBezTo>
                  <a:cubicBezTo>
                    <a:pt x="213" y="396"/>
                    <a:pt x="216" y="396"/>
                    <a:pt x="218" y="396"/>
                  </a:cubicBezTo>
                  <a:cubicBezTo>
                    <a:pt x="220" y="396"/>
                    <a:pt x="222" y="395"/>
                    <a:pt x="224" y="395"/>
                  </a:cubicBezTo>
                  <a:cubicBezTo>
                    <a:pt x="228" y="395"/>
                    <a:pt x="232" y="395"/>
                    <a:pt x="235" y="394"/>
                  </a:cubicBezTo>
                  <a:cubicBezTo>
                    <a:pt x="238" y="393"/>
                    <a:pt x="240" y="393"/>
                    <a:pt x="243" y="393"/>
                  </a:cubicBezTo>
                  <a:cubicBezTo>
                    <a:pt x="247" y="392"/>
                    <a:pt x="249" y="391"/>
                    <a:pt x="249" y="391"/>
                  </a:cubicBezTo>
                  <a:cubicBezTo>
                    <a:pt x="249" y="391"/>
                    <a:pt x="247" y="392"/>
                    <a:pt x="243" y="392"/>
                  </a:cubicBezTo>
                  <a:cubicBezTo>
                    <a:pt x="240" y="393"/>
                    <a:pt x="238" y="393"/>
                    <a:pt x="235" y="393"/>
                  </a:cubicBezTo>
                  <a:cubicBezTo>
                    <a:pt x="232" y="394"/>
                    <a:pt x="228" y="394"/>
                    <a:pt x="224" y="394"/>
                  </a:cubicBezTo>
                  <a:cubicBezTo>
                    <a:pt x="222" y="394"/>
                    <a:pt x="220" y="394"/>
                    <a:pt x="218" y="395"/>
                  </a:cubicBezTo>
                  <a:cubicBezTo>
                    <a:pt x="216" y="395"/>
                    <a:pt x="213" y="395"/>
                    <a:pt x="211" y="395"/>
                  </a:cubicBezTo>
                  <a:cubicBezTo>
                    <a:pt x="208" y="395"/>
                    <a:pt x="206" y="395"/>
                    <a:pt x="203" y="395"/>
                  </a:cubicBezTo>
                  <a:cubicBezTo>
                    <a:pt x="201" y="395"/>
                    <a:pt x="198" y="394"/>
                    <a:pt x="195" y="394"/>
                  </a:cubicBezTo>
                  <a:cubicBezTo>
                    <a:pt x="192" y="394"/>
                    <a:pt x="190" y="394"/>
                    <a:pt x="187" y="394"/>
                  </a:cubicBezTo>
                  <a:cubicBezTo>
                    <a:pt x="184" y="393"/>
                    <a:pt x="181" y="393"/>
                    <a:pt x="178" y="393"/>
                  </a:cubicBezTo>
                  <a:cubicBezTo>
                    <a:pt x="171" y="392"/>
                    <a:pt x="165" y="390"/>
                    <a:pt x="158" y="389"/>
                  </a:cubicBezTo>
                  <a:cubicBezTo>
                    <a:pt x="145" y="386"/>
                    <a:pt x="131" y="381"/>
                    <a:pt x="117" y="375"/>
                  </a:cubicBezTo>
                  <a:cubicBezTo>
                    <a:pt x="103" y="368"/>
                    <a:pt x="89" y="359"/>
                    <a:pt x="76" y="349"/>
                  </a:cubicBezTo>
                  <a:cubicBezTo>
                    <a:pt x="69" y="343"/>
                    <a:pt x="63" y="337"/>
                    <a:pt x="58" y="331"/>
                  </a:cubicBezTo>
                  <a:cubicBezTo>
                    <a:pt x="55" y="327"/>
                    <a:pt x="52" y="324"/>
                    <a:pt x="50" y="321"/>
                  </a:cubicBezTo>
                  <a:cubicBezTo>
                    <a:pt x="47" y="317"/>
                    <a:pt x="44" y="313"/>
                    <a:pt x="42" y="310"/>
                  </a:cubicBezTo>
                  <a:cubicBezTo>
                    <a:pt x="33" y="295"/>
                    <a:pt x="25" y="279"/>
                    <a:pt x="21" y="261"/>
                  </a:cubicBezTo>
                  <a:cubicBezTo>
                    <a:pt x="19" y="255"/>
                    <a:pt x="19" y="255"/>
                    <a:pt x="19" y="255"/>
                  </a:cubicBezTo>
                  <a:cubicBezTo>
                    <a:pt x="18" y="253"/>
                    <a:pt x="18" y="251"/>
                    <a:pt x="18" y="248"/>
                  </a:cubicBezTo>
                  <a:cubicBezTo>
                    <a:pt x="16" y="235"/>
                    <a:pt x="16" y="235"/>
                    <a:pt x="16" y="235"/>
                  </a:cubicBezTo>
                  <a:cubicBezTo>
                    <a:pt x="15" y="231"/>
                    <a:pt x="15" y="226"/>
                    <a:pt x="15" y="222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5" y="213"/>
                    <a:pt x="15" y="211"/>
                    <a:pt x="15" y="209"/>
                  </a:cubicBezTo>
                  <a:cubicBezTo>
                    <a:pt x="15" y="205"/>
                    <a:pt x="15" y="200"/>
                    <a:pt x="16" y="196"/>
                  </a:cubicBezTo>
                  <a:cubicBezTo>
                    <a:pt x="16" y="192"/>
                    <a:pt x="17" y="188"/>
                    <a:pt x="17" y="183"/>
                  </a:cubicBezTo>
                  <a:cubicBezTo>
                    <a:pt x="18" y="175"/>
                    <a:pt x="21" y="167"/>
                    <a:pt x="23" y="159"/>
                  </a:cubicBezTo>
                  <a:cubicBezTo>
                    <a:pt x="24" y="155"/>
                    <a:pt x="25" y="151"/>
                    <a:pt x="27" y="147"/>
                  </a:cubicBezTo>
                  <a:cubicBezTo>
                    <a:pt x="28" y="143"/>
                    <a:pt x="29" y="139"/>
                    <a:pt x="31" y="136"/>
                  </a:cubicBezTo>
                  <a:cubicBezTo>
                    <a:pt x="34" y="128"/>
                    <a:pt x="37" y="121"/>
                    <a:pt x="41" y="115"/>
                  </a:cubicBezTo>
                  <a:cubicBezTo>
                    <a:pt x="43" y="111"/>
                    <a:pt x="44" y="108"/>
                    <a:pt x="46" y="105"/>
                  </a:cubicBezTo>
                  <a:cubicBezTo>
                    <a:pt x="48" y="102"/>
                    <a:pt x="50" y="99"/>
                    <a:pt x="52" y="96"/>
                  </a:cubicBezTo>
                  <a:cubicBezTo>
                    <a:pt x="56" y="90"/>
                    <a:pt x="60" y="84"/>
                    <a:pt x="64" y="79"/>
                  </a:cubicBezTo>
                  <a:cubicBezTo>
                    <a:pt x="68" y="74"/>
                    <a:pt x="72" y="69"/>
                    <a:pt x="76" y="64"/>
                  </a:cubicBezTo>
                  <a:cubicBezTo>
                    <a:pt x="81" y="60"/>
                    <a:pt x="85" y="56"/>
                    <a:pt x="88" y="52"/>
                  </a:cubicBezTo>
                  <a:cubicBezTo>
                    <a:pt x="92" y="48"/>
                    <a:pt x="96" y="45"/>
                    <a:pt x="99" y="43"/>
                  </a:cubicBezTo>
                  <a:cubicBezTo>
                    <a:pt x="103" y="40"/>
                    <a:pt x="106" y="37"/>
                    <a:pt x="109" y="35"/>
                  </a:cubicBezTo>
                  <a:cubicBezTo>
                    <a:pt x="115" y="30"/>
                    <a:pt x="121" y="26"/>
                    <a:pt x="124" y="24"/>
                  </a:cubicBezTo>
                  <a:cubicBezTo>
                    <a:pt x="128" y="21"/>
                    <a:pt x="130" y="20"/>
                    <a:pt x="130" y="20"/>
                  </a:cubicBezTo>
                  <a:cubicBezTo>
                    <a:pt x="115" y="0"/>
                    <a:pt x="115" y="0"/>
                    <a:pt x="115" y="0"/>
                  </a:cubicBezTo>
                  <a:close/>
                  <a:moveTo>
                    <a:pt x="249" y="391"/>
                  </a:moveTo>
                  <a:cubicBezTo>
                    <a:pt x="249" y="391"/>
                    <a:pt x="249" y="391"/>
                    <a:pt x="249" y="3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组合 51"/>
          <p:cNvGrpSpPr/>
          <p:nvPr>
            <p:custDataLst>
              <p:tags r:id="rId30"/>
            </p:custDataLst>
          </p:nvPr>
        </p:nvGrpSpPr>
        <p:grpSpPr>
          <a:xfrm>
            <a:off x="3639185" y="2155190"/>
            <a:ext cx="2297430" cy="2194560"/>
            <a:chOff x="5731" y="3394"/>
            <a:chExt cx="3618" cy="3456"/>
          </a:xfrm>
        </p:grpSpPr>
        <p:sp>
          <p:nvSpPr>
            <p:cNvPr id="53" name="任意多边形 49"/>
            <p:cNvSpPr/>
            <p:nvPr>
              <p:custDataLst>
                <p:tags r:id="rId31"/>
              </p:custDataLst>
            </p:nvPr>
          </p:nvSpPr>
          <p:spPr>
            <a:xfrm flipV="1">
              <a:off x="5731" y="3394"/>
              <a:ext cx="3618" cy="3456"/>
            </a:xfrm>
            <a:custGeom>
              <a:avLst/>
              <a:gdLst>
                <a:gd name="connsiteX0" fmla="*/ 0 w 1898690"/>
                <a:gd name="connsiteY0" fmla="*/ 1813490 h 1813490"/>
                <a:gd name="connsiteX1" fmla="*/ 1898690 w 1898690"/>
                <a:gd name="connsiteY1" fmla="*/ 1813490 h 1813490"/>
                <a:gd name="connsiteX2" fmla="*/ 1898690 w 1898690"/>
                <a:gd name="connsiteY2" fmla="*/ 211835 h 1813490"/>
                <a:gd name="connsiteX3" fmla="*/ 1159016 w 1898690"/>
                <a:gd name="connsiteY3" fmla="*/ 211835 h 1813490"/>
                <a:gd name="connsiteX4" fmla="*/ 949345 w 1898690"/>
                <a:gd name="connsiteY4" fmla="*/ 0 h 1813490"/>
                <a:gd name="connsiteX5" fmla="*/ 739674 w 1898690"/>
                <a:gd name="connsiteY5" fmla="*/ 211835 h 1813490"/>
                <a:gd name="connsiteX6" fmla="*/ 0 w 1898690"/>
                <a:gd name="connsiteY6" fmla="*/ 211835 h 18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690" h="1813490">
                  <a:moveTo>
                    <a:pt x="0" y="1813490"/>
                  </a:moveTo>
                  <a:lnTo>
                    <a:pt x="1898690" y="1813490"/>
                  </a:lnTo>
                  <a:lnTo>
                    <a:pt x="1898690" y="211835"/>
                  </a:lnTo>
                  <a:lnTo>
                    <a:pt x="1159016" y="211835"/>
                  </a:lnTo>
                  <a:lnTo>
                    <a:pt x="949345" y="0"/>
                  </a:lnTo>
                  <a:lnTo>
                    <a:pt x="739674" y="211835"/>
                  </a:lnTo>
                  <a:lnTo>
                    <a:pt x="0" y="2118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文本框 54"/>
            <p:cNvSpPr txBox="1"/>
            <p:nvPr>
              <p:custDataLst>
                <p:tags r:id="rId32"/>
              </p:custDataLst>
            </p:nvPr>
          </p:nvSpPr>
          <p:spPr>
            <a:xfrm>
              <a:off x="5921" y="4597"/>
              <a:ext cx="3238" cy="1588"/>
            </a:xfrm>
            <a:prstGeom prst="rect">
              <a:avLst/>
            </a:prstGeom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R="0" lvl="0" indent="0" algn="ctr" defTabSz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r>
                <a:rPr sz="2400" b="1" dirty="0" err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单词背得快</a:t>
              </a:r>
              <a:endParaRPr sz="2400" b="1" dirty="0" err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r>
                <a:rPr sz="2400" b="1" dirty="0" err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忘得也快</a:t>
              </a:r>
              <a:endParaRPr sz="2400" b="1" dirty="0" err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5" name="Freeform 9"/>
            <p:cNvSpPr/>
            <p:nvPr>
              <p:custDataLst>
                <p:tags r:id="rId33"/>
              </p:custDataLst>
            </p:nvPr>
          </p:nvSpPr>
          <p:spPr bwMode="auto">
            <a:xfrm>
              <a:off x="7478" y="3959"/>
              <a:ext cx="126" cy="60"/>
            </a:xfrm>
            <a:custGeom>
              <a:avLst/>
              <a:gdLst>
                <a:gd name="T0" fmla="*/ 30 w 57"/>
                <a:gd name="T1" fmla="*/ 22 h 27"/>
                <a:gd name="T2" fmla="*/ 48 w 57"/>
                <a:gd name="T3" fmla="*/ 25 h 27"/>
                <a:gd name="T4" fmla="*/ 57 w 57"/>
                <a:gd name="T5" fmla="*/ 1 h 27"/>
                <a:gd name="T6" fmla="*/ 46 w 57"/>
                <a:gd name="T7" fmla="*/ 0 h 27"/>
                <a:gd name="T8" fmla="*/ 10 w 57"/>
                <a:gd name="T9" fmla="*/ 0 h 27"/>
                <a:gd name="T10" fmla="*/ 0 w 57"/>
                <a:gd name="T11" fmla="*/ 1 h 27"/>
                <a:gd name="T12" fmla="*/ 8 w 57"/>
                <a:gd name="T13" fmla="*/ 27 h 27"/>
                <a:gd name="T14" fmla="*/ 30 w 57"/>
                <a:gd name="T1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7">
                  <a:moveTo>
                    <a:pt x="30" y="22"/>
                  </a:moveTo>
                  <a:cubicBezTo>
                    <a:pt x="37" y="22"/>
                    <a:pt x="43" y="23"/>
                    <a:pt x="48" y="25"/>
                  </a:cubicBezTo>
                  <a:cubicBezTo>
                    <a:pt x="49" y="16"/>
                    <a:pt x="52" y="8"/>
                    <a:pt x="57" y="1"/>
                  </a:cubicBezTo>
                  <a:cubicBezTo>
                    <a:pt x="54" y="0"/>
                    <a:pt x="50" y="0"/>
                    <a:pt x="4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ubicBezTo>
                    <a:pt x="5" y="8"/>
                    <a:pt x="8" y="17"/>
                    <a:pt x="8" y="27"/>
                  </a:cubicBezTo>
                  <a:cubicBezTo>
                    <a:pt x="15" y="24"/>
                    <a:pt x="22" y="22"/>
                    <a:pt x="3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447" y="3766"/>
              <a:ext cx="186" cy="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1"/>
            <p:cNvSpPr/>
            <p:nvPr>
              <p:custDataLst>
                <p:tags r:id="rId35"/>
              </p:custDataLst>
            </p:nvPr>
          </p:nvSpPr>
          <p:spPr bwMode="auto">
            <a:xfrm>
              <a:off x="7602" y="3939"/>
              <a:ext cx="170" cy="173"/>
            </a:xfrm>
            <a:custGeom>
              <a:avLst/>
              <a:gdLst>
                <a:gd name="T0" fmla="*/ 38 w 77"/>
                <a:gd name="T1" fmla="*/ 78 h 78"/>
                <a:gd name="T2" fmla="*/ 77 w 77"/>
                <a:gd name="T3" fmla="*/ 39 h 78"/>
                <a:gd name="T4" fmla="*/ 38 w 77"/>
                <a:gd name="T5" fmla="*/ 0 h 78"/>
                <a:gd name="T6" fmla="*/ 0 w 77"/>
                <a:gd name="T7" fmla="*/ 38 h 78"/>
                <a:gd name="T8" fmla="*/ 22 w 77"/>
                <a:gd name="T9" fmla="*/ 74 h 78"/>
                <a:gd name="T10" fmla="*/ 38 w 77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8">
                  <a:moveTo>
                    <a:pt x="38" y="78"/>
                  </a:moveTo>
                  <a:cubicBezTo>
                    <a:pt x="60" y="78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12" y="46"/>
                    <a:pt x="20" y="59"/>
                    <a:pt x="22" y="74"/>
                  </a:cubicBezTo>
                  <a:cubicBezTo>
                    <a:pt x="27" y="76"/>
                    <a:pt x="32" y="78"/>
                    <a:pt x="38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2"/>
            <p:cNvSpPr/>
            <p:nvPr>
              <p:custDataLst>
                <p:tags r:id="rId36"/>
              </p:custDataLst>
            </p:nvPr>
          </p:nvSpPr>
          <p:spPr bwMode="auto">
            <a:xfrm>
              <a:off x="7309" y="3939"/>
              <a:ext cx="171" cy="170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59 w 77"/>
                <a:gd name="T7" fmla="*/ 72 h 77"/>
                <a:gd name="T8" fmla="*/ 77 w 77"/>
                <a:gd name="T9" fmla="*/ 41 h 77"/>
                <a:gd name="T10" fmla="*/ 77 w 77"/>
                <a:gd name="T11" fmla="*/ 39 h 77"/>
                <a:gd name="T12" fmla="*/ 38 w 7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46" y="77"/>
                    <a:pt x="53" y="75"/>
                    <a:pt x="59" y="72"/>
                  </a:cubicBezTo>
                  <a:cubicBezTo>
                    <a:pt x="61" y="59"/>
                    <a:pt x="67" y="48"/>
                    <a:pt x="77" y="41"/>
                  </a:cubicBezTo>
                  <a:cubicBezTo>
                    <a:pt x="77" y="40"/>
                    <a:pt x="77" y="4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3"/>
            <p:cNvSpPr/>
            <p:nvPr>
              <p:custDataLst>
                <p:tags r:id="rId37"/>
              </p:custDataLst>
            </p:nvPr>
          </p:nvSpPr>
          <p:spPr bwMode="auto">
            <a:xfrm>
              <a:off x="7742" y="3853"/>
              <a:ext cx="173" cy="173"/>
            </a:xfrm>
            <a:custGeom>
              <a:avLst/>
              <a:gdLst>
                <a:gd name="T0" fmla="*/ 0 w 78"/>
                <a:gd name="T1" fmla="*/ 38 h 78"/>
                <a:gd name="T2" fmla="*/ 23 w 78"/>
                <a:gd name="T3" fmla="*/ 74 h 78"/>
                <a:gd name="T4" fmla="*/ 39 w 78"/>
                <a:gd name="T5" fmla="*/ 78 h 78"/>
                <a:gd name="T6" fmla="*/ 78 w 78"/>
                <a:gd name="T7" fmla="*/ 39 h 78"/>
                <a:gd name="T8" fmla="*/ 39 w 78"/>
                <a:gd name="T9" fmla="*/ 0 h 78"/>
                <a:gd name="T10" fmla="*/ 0 w 78"/>
                <a:gd name="T1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8">
                  <a:moveTo>
                    <a:pt x="0" y="38"/>
                  </a:moveTo>
                  <a:cubicBezTo>
                    <a:pt x="13" y="46"/>
                    <a:pt x="21" y="59"/>
                    <a:pt x="23" y="74"/>
                  </a:cubicBezTo>
                  <a:cubicBezTo>
                    <a:pt x="28" y="76"/>
                    <a:pt x="33" y="78"/>
                    <a:pt x="39" y="78"/>
                  </a:cubicBezTo>
                  <a:cubicBezTo>
                    <a:pt x="60" y="78"/>
                    <a:pt x="78" y="60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ubicBezTo>
                    <a:pt x="18" y="0"/>
                    <a:pt x="1" y="17"/>
                    <a:pt x="0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0" y="4028"/>
              <a:ext cx="171" cy="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5"/>
            <p:cNvSpPr/>
            <p:nvPr>
              <p:custDataLst>
                <p:tags r:id="rId39"/>
              </p:custDataLst>
            </p:nvPr>
          </p:nvSpPr>
          <p:spPr bwMode="auto">
            <a:xfrm>
              <a:off x="7618" y="4117"/>
              <a:ext cx="215" cy="226"/>
            </a:xfrm>
            <a:custGeom>
              <a:avLst/>
              <a:gdLst>
                <a:gd name="T0" fmla="*/ 48 w 97"/>
                <a:gd name="T1" fmla="*/ 0 h 102"/>
                <a:gd name="T2" fmla="*/ 15 w 97"/>
                <a:gd name="T3" fmla="*/ 0 h 102"/>
                <a:gd name="T4" fmla="*/ 0 w 97"/>
                <a:gd name="T5" fmla="*/ 33 h 102"/>
                <a:gd name="T6" fmla="*/ 42 w 97"/>
                <a:gd name="T7" fmla="*/ 90 h 102"/>
                <a:gd name="T8" fmla="*/ 42 w 97"/>
                <a:gd name="T9" fmla="*/ 102 h 102"/>
                <a:gd name="T10" fmla="*/ 94 w 97"/>
                <a:gd name="T11" fmla="*/ 91 h 102"/>
                <a:gd name="T12" fmla="*/ 97 w 97"/>
                <a:gd name="T13" fmla="*/ 90 h 102"/>
                <a:gd name="T14" fmla="*/ 97 w 97"/>
                <a:gd name="T15" fmla="*/ 90 h 102"/>
                <a:gd name="T16" fmla="*/ 97 w 97"/>
                <a:gd name="T17" fmla="*/ 50 h 102"/>
                <a:gd name="T18" fmla="*/ 48 w 97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2">
                  <a:moveTo>
                    <a:pt x="4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3"/>
                    <a:pt x="9" y="25"/>
                    <a:pt x="0" y="33"/>
                  </a:cubicBezTo>
                  <a:cubicBezTo>
                    <a:pt x="25" y="41"/>
                    <a:pt x="42" y="63"/>
                    <a:pt x="42" y="90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75" y="101"/>
                    <a:pt x="93" y="92"/>
                    <a:pt x="94" y="91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7" y="22"/>
                    <a:pt x="75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6"/>
            <p:cNvSpPr/>
            <p:nvPr>
              <p:custDataLst>
                <p:tags r:id="rId40"/>
              </p:custDataLst>
            </p:nvPr>
          </p:nvSpPr>
          <p:spPr bwMode="auto">
            <a:xfrm>
              <a:off x="7759" y="4030"/>
              <a:ext cx="215" cy="227"/>
            </a:xfrm>
            <a:custGeom>
              <a:avLst/>
              <a:gdLst>
                <a:gd name="T0" fmla="*/ 47 w 97"/>
                <a:gd name="T1" fmla="*/ 0 h 102"/>
                <a:gd name="T2" fmla="*/ 15 w 97"/>
                <a:gd name="T3" fmla="*/ 0 h 102"/>
                <a:gd name="T4" fmla="*/ 0 w 97"/>
                <a:gd name="T5" fmla="*/ 33 h 102"/>
                <a:gd name="T6" fmla="*/ 42 w 97"/>
                <a:gd name="T7" fmla="*/ 90 h 102"/>
                <a:gd name="T8" fmla="*/ 42 w 97"/>
                <a:gd name="T9" fmla="*/ 102 h 102"/>
                <a:gd name="T10" fmla="*/ 94 w 97"/>
                <a:gd name="T11" fmla="*/ 91 h 102"/>
                <a:gd name="T12" fmla="*/ 97 w 97"/>
                <a:gd name="T13" fmla="*/ 90 h 102"/>
                <a:gd name="T14" fmla="*/ 97 w 97"/>
                <a:gd name="T15" fmla="*/ 90 h 102"/>
                <a:gd name="T16" fmla="*/ 97 w 97"/>
                <a:gd name="T17" fmla="*/ 50 h 102"/>
                <a:gd name="T18" fmla="*/ 47 w 97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2">
                  <a:moveTo>
                    <a:pt x="4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13"/>
                    <a:pt x="9" y="25"/>
                    <a:pt x="0" y="33"/>
                  </a:cubicBezTo>
                  <a:cubicBezTo>
                    <a:pt x="24" y="41"/>
                    <a:pt x="42" y="63"/>
                    <a:pt x="42" y="90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74" y="101"/>
                    <a:pt x="93" y="92"/>
                    <a:pt x="94" y="91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7" y="22"/>
                    <a:pt x="75" y="0"/>
                    <a:pt x="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7"/>
            <p:cNvSpPr/>
            <p:nvPr>
              <p:custDataLst>
                <p:tags r:id="rId41"/>
              </p:custDataLst>
            </p:nvPr>
          </p:nvSpPr>
          <p:spPr bwMode="auto">
            <a:xfrm>
              <a:off x="7248" y="4117"/>
              <a:ext cx="223" cy="226"/>
            </a:xfrm>
            <a:custGeom>
              <a:avLst/>
              <a:gdLst>
                <a:gd name="T0" fmla="*/ 101 w 101"/>
                <a:gd name="T1" fmla="*/ 33 h 102"/>
                <a:gd name="T2" fmla="*/ 86 w 101"/>
                <a:gd name="T3" fmla="*/ 0 h 102"/>
                <a:gd name="T4" fmla="*/ 83 w 101"/>
                <a:gd name="T5" fmla="*/ 0 h 102"/>
                <a:gd name="T6" fmla="*/ 50 w 101"/>
                <a:gd name="T7" fmla="*/ 0 h 102"/>
                <a:gd name="T8" fmla="*/ 0 w 101"/>
                <a:gd name="T9" fmla="*/ 50 h 102"/>
                <a:gd name="T10" fmla="*/ 0 w 101"/>
                <a:gd name="T11" fmla="*/ 90 h 102"/>
                <a:gd name="T12" fmla="*/ 1 w 101"/>
                <a:gd name="T13" fmla="*/ 90 h 102"/>
                <a:gd name="T14" fmla="*/ 3 w 101"/>
                <a:gd name="T15" fmla="*/ 91 h 102"/>
                <a:gd name="T16" fmla="*/ 59 w 101"/>
                <a:gd name="T17" fmla="*/ 102 h 102"/>
                <a:gd name="T18" fmla="*/ 59 w 101"/>
                <a:gd name="T19" fmla="*/ 90 h 102"/>
                <a:gd name="T20" fmla="*/ 101 w 101"/>
                <a:gd name="T21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2">
                  <a:moveTo>
                    <a:pt x="101" y="33"/>
                  </a:moveTo>
                  <a:cubicBezTo>
                    <a:pt x="92" y="25"/>
                    <a:pt x="87" y="13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4" y="98"/>
                    <a:pt x="43" y="101"/>
                    <a:pt x="59" y="102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9" y="63"/>
                    <a:pt x="77" y="41"/>
                    <a:pt x="10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8"/>
            <p:cNvSpPr/>
            <p:nvPr>
              <p:custDataLst>
                <p:tags r:id="rId42"/>
              </p:custDataLst>
            </p:nvPr>
          </p:nvSpPr>
          <p:spPr bwMode="auto">
            <a:xfrm>
              <a:off x="7399" y="4205"/>
              <a:ext cx="292" cy="226"/>
            </a:xfrm>
            <a:custGeom>
              <a:avLst/>
              <a:gdLst>
                <a:gd name="T0" fmla="*/ 83 w 132"/>
                <a:gd name="T1" fmla="*/ 0 h 102"/>
                <a:gd name="T2" fmla="*/ 50 w 132"/>
                <a:gd name="T3" fmla="*/ 0 h 102"/>
                <a:gd name="T4" fmla="*/ 0 w 132"/>
                <a:gd name="T5" fmla="*/ 50 h 102"/>
                <a:gd name="T6" fmla="*/ 0 w 132"/>
                <a:gd name="T7" fmla="*/ 90 h 102"/>
                <a:gd name="T8" fmla="*/ 0 w 132"/>
                <a:gd name="T9" fmla="*/ 90 h 102"/>
                <a:gd name="T10" fmla="*/ 3 w 132"/>
                <a:gd name="T11" fmla="*/ 91 h 102"/>
                <a:gd name="T12" fmla="*/ 70 w 132"/>
                <a:gd name="T13" fmla="*/ 102 h 102"/>
                <a:gd name="T14" fmla="*/ 129 w 132"/>
                <a:gd name="T15" fmla="*/ 91 h 102"/>
                <a:gd name="T16" fmla="*/ 132 w 132"/>
                <a:gd name="T17" fmla="*/ 90 h 102"/>
                <a:gd name="T18" fmla="*/ 132 w 132"/>
                <a:gd name="T19" fmla="*/ 90 h 102"/>
                <a:gd name="T20" fmla="*/ 132 w 132"/>
                <a:gd name="T21" fmla="*/ 50 h 102"/>
                <a:gd name="T22" fmla="*/ 83 w 132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2">
                  <a:moveTo>
                    <a:pt x="8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9" y="99"/>
                    <a:pt x="52" y="102"/>
                    <a:pt x="70" y="102"/>
                  </a:cubicBezTo>
                  <a:cubicBezTo>
                    <a:pt x="107" y="102"/>
                    <a:pt x="128" y="92"/>
                    <a:pt x="129" y="91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22"/>
                    <a:pt x="110" y="0"/>
                    <a:pt x="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9"/>
            <p:cNvSpPr/>
            <p:nvPr>
              <p:custDataLst>
                <p:tags r:id="rId43"/>
              </p:custDataLst>
            </p:nvPr>
          </p:nvSpPr>
          <p:spPr bwMode="auto">
            <a:xfrm>
              <a:off x="7166" y="3855"/>
              <a:ext cx="172" cy="173"/>
            </a:xfrm>
            <a:custGeom>
              <a:avLst/>
              <a:gdLst>
                <a:gd name="T0" fmla="*/ 39 w 78"/>
                <a:gd name="T1" fmla="*/ 78 h 78"/>
                <a:gd name="T2" fmla="*/ 55 w 78"/>
                <a:gd name="T3" fmla="*/ 74 h 78"/>
                <a:gd name="T4" fmla="*/ 78 w 78"/>
                <a:gd name="T5" fmla="*/ 39 h 78"/>
                <a:gd name="T6" fmla="*/ 39 w 78"/>
                <a:gd name="T7" fmla="*/ 0 h 78"/>
                <a:gd name="T8" fmla="*/ 0 w 78"/>
                <a:gd name="T9" fmla="*/ 39 h 78"/>
                <a:gd name="T10" fmla="*/ 39 w 78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8">
                  <a:moveTo>
                    <a:pt x="39" y="78"/>
                  </a:moveTo>
                  <a:cubicBezTo>
                    <a:pt x="45" y="78"/>
                    <a:pt x="50" y="76"/>
                    <a:pt x="55" y="74"/>
                  </a:cubicBezTo>
                  <a:cubicBezTo>
                    <a:pt x="57" y="59"/>
                    <a:pt x="65" y="46"/>
                    <a:pt x="78" y="39"/>
                  </a:cubicBezTo>
                  <a:cubicBezTo>
                    <a:pt x="77" y="17"/>
                    <a:pt x="60" y="0"/>
                    <a:pt x="39" y="0"/>
                  </a:cubicBez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8"/>
                    <a:pt x="39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20"/>
            <p:cNvSpPr/>
            <p:nvPr>
              <p:custDataLst>
                <p:tags r:id="rId44"/>
              </p:custDataLst>
            </p:nvPr>
          </p:nvSpPr>
          <p:spPr bwMode="auto">
            <a:xfrm>
              <a:off x="7106" y="4032"/>
              <a:ext cx="215" cy="226"/>
            </a:xfrm>
            <a:custGeom>
              <a:avLst/>
              <a:gdLst>
                <a:gd name="T0" fmla="*/ 97 w 97"/>
                <a:gd name="T1" fmla="*/ 34 h 102"/>
                <a:gd name="T2" fmla="*/ 82 w 97"/>
                <a:gd name="T3" fmla="*/ 0 h 102"/>
                <a:gd name="T4" fmla="*/ 50 w 97"/>
                <a:gd name="T5" fmla="*/ 0 h 102"/>
                <a:gd name="T6" fmla="*/ 0 w 97"/>
                <a:gd name="T7" fmla="*/ 50 h 102"/>
                <a:gd name="T8" fmla="*/ 0 w 97"/>
                <a:gd name="T9" fmla="*/ 90 h 102"/>
                <a:gd name="T10" fmla="*/ 0 w 97"/>
                <a:gd name="T11" fmla="*/ 90 h 102"/>
                <a:gd name="T12" fmla="*/ 3 w 97"/>
                <a:gd name="T13" fmla="*/ 91 h 102"/>
                <a:gd name="T14" fmla="*/ 55 w 97"/>
                <a:gd name="T15" fmla="*/ 102 h 102"/>
                <a:gd name="T16" fmla="*/ 55 w 97"/>
                <a:gd name="T17" fmla="*/ 90 h 102"/>
                <a:gd name="T18" fmla="*/ 97 w 97"/>
                <a:gd name="T19" fmla="*/ 3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2">
                  <a:moveTo>
                    <a:pt x="97" y="34"/>
                  </a:moveTo>
                  <a:cubicBezTo>
                    <a:pt x="88" y="25"/>
                    <a:pt x="83" y="13"/>
                    <a:pt x="8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2"/>
                    <a:pt x="23" y="101"/>
                    <a:pt x="55" y="102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63"/>
                    <a:pt x="73" y="41"/>
                    <a:pt x="97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21"/>
            <p:cNvSpPr/>
            <p:nvPr>
              <p:custDataLst>
                <p:tags r:id="rId45"/>
              </p:custDataLst>
            </p:nvPr>
          </p:nvSpPr>
          <p:spPr bwMode="auto">
            <a:xfrm>
              <a:off x="7301" y="3788"/>
              <a:ext cx="151" cy="147"/>
            </a:xfrm>
            <a:custGeom>
              <a:avLst/>
              <a:gdLst>
                <a:gd name="T0" fmla="*/ 23 w 68"/>
                <a:gd name="T1" fmla="*/ 64 h 66"/>
                <a:gd name="T2" fmla="*/ 42 w 68"/>
                <a:gd name="T3" fmla="*/ 60 h 66"/>
                <a:gd name="T4" fmla="*/ 64 w 68"/>
                <a:gd name="T5" fmla="*/ 66 h 66"/>
                <a:gd name="T6" fmla="*/ 68 w 68"/>
                <a:gd name="T7" fmla="*/ 61 h 66"/>
                <a:gd name="T8" fmla="*/ 58 w 68"/>
                <a:gd name="T9" fmla="*/ 31 h 66"/>
                <a:gd name="T10" fmla="*/ 63 w 68"/>
                <a:gd name="T11" fmla="*/ 10 h 66"/>
                <a:gd name="T12" fmla="*/ 37 w 68"/>
                <a:gd name="T13" fmla="*/ 0 h 66"/>
                <a:gd name="T14" fmla="*/ 0 w 68"/>
                <a:gd name="T15" fmla="*/ 29 h 66"/>
                <a:gd name="T16" fmla="*/ 23 w 68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6">
                  <a:moveTo>
                    <a:pt x="23" y="64"/>
                  </a:moveTo>
                  <a:cubicBezTo>
                    <a:pt x="28" y="62"/>
                    <a:pt x="35" y="60"/>
                    <a:pt x="42" y="60"/>
                  </a:cubicBezTo>
                  <a:cubicBezTo>
                    <a:pt x="50" y="60"/>
                    <a:pt x="57" y="62"/>
                    <a:pt x="64" y="66"/>
                  </a:cubicBezTo>
                  <a:cubicBezTo>
                    <a:pt x="66" y="65"/>
                    <a:pt x="67" y="63"/>
                    <a:pt x="68" y="61"/>
                  </a:cubicBezTo>
                  <a:cubicBezTo>
                    <a:pt x="62" y="53"/>
                    <a:pt x="58" y="42"/>
                    <a:pt x="58" y="31"/>
                  </a:cubicBezTo>
                  <a:cubicBezTo>
                    <a:pt x="58" y="24"/>
                    <a:pt x="60" y="17"/>
                    <a:pt x="63" y="10"/>
                  </a:cubicBezTo>
                  <a:cubicBezTo>
                    <a:pt x="56" y="4"/>
                    <a:pt x="47" y="0"/>
                    <a:pt x="37" y="0"/>
                  </a:cubicBezTo>
                  <a:cubicBezTo>
                    <a:pt x="20" y="0"/>
                    <a:pt x="5" y="12"/>
                    <a:pt x="0" y="29"/>
                  </a:cubicBezTo>
                  <a:cubicBezTo>
                    <a:pt x="13" y="36"/>
                    <a:pt x="22" y="50"/>
                    <a:pt x="23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22"/>
            <p:cNvSpPr/>
            <p:nvPr>
              <p:custDataLst>
                <p:tags r:id="rId46"/>
              </p:custDataLst>
            </p:nvPr>
          </p:nvSpPr>
          <p:spPr bwMode="auto">
            <a:xfrm>
              <a:off x="7631" y="3788"/>
              <a:ext cx="151" cy="144"/>
            </a:xfrm>
            <a:custGeom>
              <a:avLst/>
              <a:gdLst>
                <a:gd name="T0" fmla="*/ 0 w 68"/>
                <a:gd name="T1" fmla="*/ 59 h 65"/>
                <a:gd name="T2" fmla="*/ 4 w 68"/>
                <a:gd name="T3" fmla="*/ 65 h 65"/>
                <a:gd name="T4" fmla="*/ 25 w 68"/>
                <a:gd name="T5" fmla="*/ 60 h 65"/>
                <a:gd name="T6" fmla="*/ 42 w 68"/>
                <a:gd name="T7" fmla="*/ 63 h 65"/>
                <a:gd name="T8" fmla="*/ 68 w 68"/>
                <a:gd name="T9" fmla="*/ 26 h 65"/>
                <a:gd name="T10" fmla="*/ 32 w 68"/>
                <a:gd name="T11" fmla="*/ 0 h 65"/>
                <a:gd name="T12" fmla="*/ 4 w 68"/>
                <a:gd name="T13" fmla="*/ 12 h 65"/>
                <a:gd name="T14" fmla="*/ 8 w 68"/>
                <a:gd name="T15" fmla="*/ 31 h 65"/>
                <a:gd name="T16" fmla="*/ 0 w 68"/>
                <a:gd name="T17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5">
                  <a:moveTo>
                    <a:pt x="0" y="59"/>
                  </a:moveTo>
                  <a:cubicBezTo>
                    <a:pt x="1" y="61"/>
                    <a:pt x="2" y="63"/>
                    <a:pt x="4" y="65"/>
                  </a:cubicBezTo>
                  <a:cubicBezTo>
                    <a:pt x="11" y="62"/>
                    <a:pt x="18" y="60"/>
                    <a:pt x="25" y="60"/>
                  </a:cubicBezTo>
                  <a:cubicBezTo>
                    <a:pt x="32" y="60"/>
                    <a:pt x="38" y="62"/>
                    <a:pt x="42" y="63"/>
                  </a:cubicBezTo>
                  <a:cubicBezTo>
                    <a:pt x="44" y="47"/>
                    <a:pt x="54" y="33"/>
                    <a:pt x="68" y="26"/>
                  </a:cubicBezTo>
                  <a:cubicBezTo>
                    <a:pt x="63" y="11"/>
                    <a:pt x="48" y="0"/>
                    <a:pt x="32" y="0"/>
                  </a:cubicBezTo>
                  <a:cubicBezTo>
                    <a:pt x="21" y="0"/>
                    <a:pt x="11" y="5"/>
                    <a:pt x="4" y="12"/>
                  </a:cubicBezTo>
                  <a:cubicBezTo>
                    <a:pt x="7" y="18"/>
                    <a:pt x="8" y="25"/>
                    <a:pt x="8" y="31"/>
                  </a:cubicBezTo>
                  <a:cubicBezTo>
                    <a:pt x="8" y="41"/>
                    <a:pt x="5" y="51"/>
                    <a:pt x="0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3816350" y="4538345"/>
            <a:ext cx="45593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4971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601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9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706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8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71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81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83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9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01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1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74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箭头: V 形 44"/>
          <p:cNvSpPr/>
          <p:nvPr>
            <p:custDataLst>
              <p:tags r:id="rId6"/>
            </p:custDataLst>
          </p:nvPr>
        </p:nvSpPr>
        <p:spPr>
          <a:xfrm>
            <a:off x="7438969" y="2987207"/>
            <a:ext cx="205740" cy="403860"/>
          </a:xfrm>
          <a:prstGeom prst="chevron">
            <a:avLst/>
          </a:prstGeom>
          <a:solidFill>
            <a:schemeClr val="lt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箭头: V 形 45"/>
          <p:cNvSpPr/>
          <p:nvPr>
            <p:custDataLst>
              <p:tags r:id="rId7"/>
            </p:custDataLst>
          </p:nvPr>
        </p:nvSpPr>
        <p:spPr>
          <a:xfrm>
            <a:off x="4723386" y="2987207"/>
            <a:ext cx="205740" cy="403860"/>
          </a:xfrm>
          <a:prstGeom prst="chevron">
            <a:avLst/>
          </a:prstGeom>
          <a:solidFill>
            <a:schemeClr val="lt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箭头: V 形 46"/>
          <p:cNvSpPr/>
          <p:nvPr>
            <p:custDataLst>
              <p:tags r:id="rId8"/>
            </p:custDataLst>
          </p:nvPr>
        </p:nvSpPr>
        <p:spPr>
          <a:xfrm>
            <a:off x="10154553" y="2987207"/>
            <a:ext cx="205740" cy="403860"/>
          </a:xfrm>
          <a:prstGeom prst="chevron">
            <a:avLst/>
          </a:prstGeom>
          <a:solidFill>
            <a:schemeClr val="lt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9"/>
            </p:custDataLst>
          </p:nvPr>
        </p:nvSpPr>
        <p:spPr>
          <a:xfrm>
            <a:off x="2589316" y="2310482"/>
            <a:ext cx="1772216" cy="1772216"/>
          </a:xfrm>
          <a:prstGeom prst="ellipse">
            <a:avLst/>
          </a:prstGeom>
          <a:solidFill>
            <a:srgbClr val="E94B18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lIns="121926" tIns="60963" rIns="121926" bIns="60963"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Shape 647"/>
          <p:cNvSpPr/>
          <p:nvPr>
            <p:custDataLst>
              <p:tags r:id="rId10"/>
            </p:custDataLst>
          </p:nvPr>
        </p:nvSpPr>
        <p:spPr>
          <a:xfrm>
            <a:off x="3054040" y="2875950"/>
            <a:ext cx="852529" cy="6412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73" y="28695"/>
                </a:moveTo>
                <a:cubicBezTo>
                  <a:pt x="98536" y="2608"/>
                  <a:pt x="98536" y="2608"/>
                  <a:pt x="98536" y="2608"/>
                </a:cubicBezTo>
                <a:cubicBezTo>
                  <a:pt x="97560" y="1304"/>
                  <a:pt x="95609" y="0"/>
                  <a:pt x="93658" y="0"/>
                </a:cubicBezTo>
                <a:cubicBezTo>
                  <a:pt x="26341" y="0"/>
                  <a:pt x="26341" y="0"/>
                  <a:pt x="26341" y="0"/>
                </a:cubicBezTo>
                <a:cubicBezTo>
                  <a:pt x="24390" y="0"/>
                  <a:pt x="22439" y="1304"/>
                  <a:pt x="21463" y="2608"/>
                </a:cubicBezTo>
                <a:cubicBezTo>
                  <a:pt x="1951" y="28695"/>
                  <a:pt x="1951" y="28695"/>
                  <a:pt x="1951" y="28695"/>
                </a:cubicBezTo>
                <a:cubicBezTo>
                  <a:pt x="975" y="30000"/>
                  <a:pt x="0" y="32608"/>
                  <a:pt x="0" y="35217"/>
                </a:cubicBezTo>
                <a:cubicBezTo>
                  <a:pt x="0" y="37826"/>
                  <a:pt x="975" y="40434"/>
                  <a:pt x="1951" y="41739"/>
                </a:cubicBezTo>
                <a:cubicBezTo>
                  <a:pt x="54634" y="117391"/>
                  <a:pt x="54634" y="117391"/>
                  <a:pt x="54634" y="117391"/>
                </a:cubicBezTo>
                <a:cubicBezTo>
                  <a:pt x="55609" y="118695"/>
                  <a:pt x="57560" y="120000"/>
                  <a:pt x="59512" y="120000"/>
                </a:cubicBezTo>
                <a:cubicBezTo>
                  <a:pt x="62439" y="120000"/>
                  <a:pt x="64390" y="118695"/>
                  <a:pt x="65365" y="117391"/>
                </a:cubicBezTo>
                <a:cubicBezTo>
                  <a:pt x="118048" y="41739"/>
                  <a:pt x="118048" y="41739"/>
                  <a:pt x="118048" y="41739"/>
                </a:cubicBezTo>
                <a:cubicBezTo>
                  <a:pt x="119024" y="40434"/>
                  <a:pt x="120000" y="37826"/>
                  <a:pt x="120000" y="35217"/>
                </a:cubicBezTo>
                <a:cubicBezTo>
                  <a:pt x="120000" y="32608"/>
                  <a:pt x="119024" y="30000"/>
                  <a:pt x="117073" y="28695"/>
                </a:cubicBezTo>
                <a:close/>
                <a:moveTo>
                  <a:pt x="90731" y="10434"/>
                </a:moveTo>
                <a:cubicBezTo>
                  <a:pt x="83902" y="18260"/>
                  <a:pt x="83902" y="18260"/>
                  <a:pt x="83902" y="18260"/>
                </a:cubicBezTo>
                <a:cubicBezTo>
                  <a:pt x="77073" y="10434"/>
                  <a:pt x="77073" y="10434"/>
                  <a:pt x="77073" y="10434"/>
                </a:cubicBezTo>
                <a:lnTo>
                  <a:pt x="90731" y="10434"/>
                </a:lnTo>
                <a:close/>
                <a:moveTo>
                  <a:pt x="90731" y="35217"/>
                </a:moveTo>
                <a:cubicBezTo>
                  <a:pt x="74146" y="35217"/>
                  <a:pt x="74146" y="35217"/>
                  <a:pt x="74146" y="35217"/>
                </a:cubicBezTo>
                <a:cubicBezTo>
                  <a:pt x="82926" y="24782"/>
                  <a:pt x="82926" y="24782"/>
                  <a:pt x="82926" y="24782"/>
                </a:cubicBezTo>
                <a:lnTo>
                  <a:pt x="90731" y="35217"/>
                </a:lnTo>
                <a:close/>
                <a:moveTo>
                  <a:pt x="80975" y="20869"/>
                </a:moveTo>
                <a:cubicBezTo>
                  <a:pt x="71219" y="32608"/>
                  <a:pt x="71219" y="32608"/>
                  <a:pt x="71219" y="32608"/>
                </a:cubicBezTo>
                <a:cubicBezTo>
                  <a:pt x="62439" y="22173"/>
                  <a:pt x="62439" y="22173"/>
                  <a:pt x="62439" y="22173"/>
                </a:cubicBezTo>
                <a:cubicBezTo>
                  <a:pt x="73170" y="11739"/>
                  <a:pt x="73170" y="11739"/>
                  <a:pt x="73170" y="11739"/>
                </a:cubicBezTo>
                <a:lnTo>
                  <a:pt x="80975" y="20869"/>
                </a:lnTo>
                <a:close/>
                <a:moveTo>
                  <a:pt x="68292" y="35217"/>
                </a:moveTo>
                <a:cubicBezTo>
                  <a:pt x="51707" y="35217"/>
                  <a:pt x="51707" y="35217"/>
                  <a:pt x="51707" y="35217"/>
                </a:cubicBezTo>
                <a:cubicBezTo>
                  <a:pt x="59512" y="26086"/>
                  <a:pt x="59512" y="26086"/>
                  <a:pt x="59512" y="26086"/>
                </a:cubicBezTo>
                <a:lnTo>
                  <a:pt x="68292" y="35217"/>
                </a:lnTo>
                <a:close/>
                <a:moveTo>
                  <a:pt x="68292" y="10434"/>
                </a:moveTo>
                <a:cubicBezTo>
                  <a:pt x="59512" y="19565"/>
                  <a:pt x="59512" y="19565"/>
                  <a:pt x="59512" y="19565"/>
                </a:cubicBezTo>
                <a:cubicBezTo>
                  <a:pt x="51707" y="10434"/>
                  <a:pt x="51707" y="10434"/>
                  <a:pt x="51707" y="10434"/>
                </a:cubicBezTo>
                <a:lnTo>
                  <a:pt x="68292" y="10434"/>
                </a:lnTo>
                <a:close/>
                <a:moveTo>
                  <a:pt x="56585" y="22173"/>
                </a:moveTo>
                <a:cubicBezTo>
                  <a:pt x="48780" y="32608"/>
                  <a:pt x="48780" y="32608"/>
                  <a:pt x="48780" y="32608"/>
                </a:cubicBezTo>
                <a:cubicBezTo>
                  <a:pt x="39024" y="20869"/>
                  <a:pt x="39024" y="20869"/>
                  <a:pt x="39024" y="20869"/>
                </a:cubicBezTo>
                <a:cubicBezTo>
                  <a:pt x="46829" y="11739"/>
                  <a:pt x="46829" y="11739"/>
                  <a:pt x="46829" y="11739"/>
                </a:cubicBezTo>
                <a:lnTo>
                  <a:pt x="56585" y="22173"/>
                </a:lnTo>
                <a:close/>
                <a:moveTo>
                  <a:pt x="45853" y="35217"/>
                </a:moveTo>
                <a:cubicBezTo>
                  <a:pt x="29268" y="35217"/>
                  <a:pt x="29268" y="35217"/>
                  <a:pt x="29268" y="35217"/>
                </a:cubicBezTo>
                <a:cubicBezTo>
                  <a:pt x="36097" y="24782"/>
                  <a:pt x="36097" y="24782"/>
                  <a:pt x="36097" y="24782"/>
                </a:cubicBezTo>
                <a:lnTo>
                  <a:pt x="45853" y="35217"/>
                </a:lnTo>
                <a:close/>
                <a:moveTo>
                  <a:pt x="41951" y="10434"/>
                </a:moveTo>
                <a:cubicBezTo>
                  <a:pt x="36097" y="18260"/>
                  <a:pt x="36097" y="18260"/>
                  <a:pt x="36097" y="18260"/>
                </a:cubicBezTo>
                <a:cubicBezTo>
                  <a:pt x="29268" y="10434"/>
                  <a:pt x="29268" y="10434"/>
                  <a:pt x="29268" y="10434"/>
                </a:cubicBezTo>
                <a:lnTo>
                  <a:pt x="41951" y="10434"/>
                </a:lnTo>
                <a:close/>
                <a:moveTo>
                  <a:pt x="25365" y="11739"/>
                </a:moveTo>
                <a:cubicBezTo>
                  <a:pt x="33170" y="22173"/>
                  <a:pt x="33170" y="22173"/>
                  <a:pt x="33170" y="22173"/>
                </a:cubicBezTo>
                <a:cubicBezTo>
                  <a:pt x="23414" y="35217"/>
                  <a:pt x="23414" y="35217"/>
                  <a:pt x="23414" y="35217"/>
                </a:cubicBezTo>
                <a:cubicBezTo>
                  <a:pt x="7804" y="35217"/>
                  <a:pt x="7804" y="35217"/>
                  <a:pt x="7804" y="35217"/>
                </a:cubicBezTo>
                <a:lnTo>
                  <a:pt x="25365" y="11739"/>
                </a:lnTo>
                <a:close/>
                <a:moveTo>
                  <a:pt x="10731" y="40434"/>
                </a:moveTo>
                <a:cubicBezTo>
                  <a:pt x="24390" y="40434"/>
                  <a:pt x="24390" y="40434"/>
                  <a:pt x="24390" y="40434"/>
                </a:cubicBezTo>
                <a:cubicBezTo>
                  <a:pt x="47804" y="92608"/>
                  <a:pt x="47804" y="92608"/>
                  <a:pt x="47804" y="92608"/>
                </a:cubicBezTo>
                <a:lnTo>
                  <a:pt x="10731" y="40434"/>
                </a:lnTo>
                <a:close/>
                <a:moveTo>
                  <a:pt x="28292" y="40434"/>
                </a:moveTo>
                <a:cubicBezTo>
                  <a:pt x="46829" y="40434"/>
                  <a:pt x="46829" y="40434"/>
                  <a:pt x="46829" y="40434"/>
                </a:cubicBezTo>
                <a:cubicBezTo>
                  <a:pt x="55609" y="101739"/>
                  <a:pt x="55609" y="101739"/>
                  <a:pt x="55609" y="101739"/>
                </a:cubicBezTo>
                <a:lnTo>
                  <a:pt x="28292" y="40434"/>
                </a:lnTo>
                <a:close/>
                <a:moveTo>
                  <a:pt x="50731" y="40434"/>
                </a:moveTo>
                <a:cubicBezTo>
                  <a:pt x="69268" y="40434"/>
                  <a:pt x="69268" y="40434"/>
                  <a:pt x="69268" y="40434"/>
                </a:cubicBezTo>
                <a:cubicBezTo>
                  <a:pt x="59512" y="103043"/>
                  <a:pt x="59512" y="103043"/>
                  <a:pt x="59512" y="103043"/>
                </a:cubicBezTo>
                <a:lnTo>
                  <a:pt x="50731" y="40434"/>
                </a:lnTo>
                <a:close/>
                <a:moveTo>
                  <a:pt x="63414" y="101739"/>
                </a:moveTo>
                <a:cubicBezTo>
                  <a:pt x="73170" y="40434"/>
                  <a:pt x="73170" y="40434"/>
                  <a:pt x="73170" y="40434"/>
                </a:cubicBezTo>
                <a:cubicBezTo>
                  <a:pt x="91707" y="40434"/>
                  <a:pt x="91707" y="40434"/>
                  <a:pt x="91707" y="40434"/>
                </a:cubicBezTo>
                <a:lnTo>
                  <a:pt x="63414" y="101739"/>
                </a:lnTo>
                <a:close/>
                <a:moveTo>
                  <a:pt x="72195" y="92608"/>
                </a:moveTo>
                <a:cubicBezTo>
                  <a:pt x="95609" y="40434"/>
                  <a:pt x="95609" y="40434"/>
                  <a:pt x="95609" y="40434"/>
                </a:cubicBezTo>
                <a:cubicBezTo>
                  <a:pt x="109268" y="40434"/>
                  <a:pt x="109268" y="40434"/>
                  <a:pt x="109268" y="40434"/>
                </a:cubicBezTo>
                <a:lnTo>
                  <a:pt x="72195" y="92608"/>
                </a:lnTo>
                <a:close/>
                <a:moveTo>
                  <a:pt x="96585" y="35217"/>
                </a:moveTo>
                <a:cubicBezTo>
                  <a:pt x="85853" y="22173"/>
                  <a:pt x="85853" y="22173"/>
                  <a:pt x="85853" y="22173"/>
                </a:cubicBezTo>
                <a:cubicBezTo>
                  <a:pt x="94634" y="11739"/>
                  <a:pt x="94634" y="11739"/>
                  <a:pt x="94634" y="11739"/>
                </a:cubicBezTo>
                <a:cubicBezTo>
                  <a:pt x="112195" y="35217"/>
                  <a:pt x="112195" y="35217"/>
                  <a:pt x="112195" y="35217"/>
                </a:cubicBezTo>
                <a:lnTo>
                  <a:pt x="96585" y="35217"/>
                </a:lnTo>
                <a:close/>
                <a:moveTo>
                  <a:pt x="96585" y="35217"/>
                </a:moveTo>
                <a:cubicBezTo>
                  <a:pt x="96585" y="35217"/>
                  <a:pt x="96585" y="35217"/>
                  <a:pt x="96585" y="3521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11"/>
            </p:custDataLst>
          </p:nvPr>
        </p:nvSpPr>
        <p:spPr>
          <a:xfrm>
            <a:off x="2590800" y="4443730"/>
            <a:ext cx="1779270" cy="83375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能力有限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无法辅导</a:t>
            </a:r>
            <a:endParaRPr lang="zh-CN" altLang="en-US" sz="2400" b="1" spc="3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12"/>
            </p:custDataLst>
          </p:nvPr>
        </p:nvSpPr>
        <p:spPr>
          <a:xfrm>
            <a:off x="5295407" y="2310482"/>
            <a:ext cx="1772216" cy="1772216"/>
          </a:xfrm>
          <a:prstGeom prst="ellipse">
            <a:avLst/>
          </a:prstGeom>
          <a:solidFill>
            <a:srgbClr val="E94B18"/>
          </a:solidFill>
          <a:ln w="57150" cmpd="sng"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lIns="121926" tIns="60963" rIns="121926" bIns="60963"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Shape 655"/>
          <p:cNvSpPr/>
          <p:nvPr>
            <p:custDataLst>
              <p:tags r:id="rId13"/>
            </p:custDataLst>
          </p:nvPr>
        </p:nvSpPr>
        <p:spPr>
          <a:xfrm>
            <a:off x="5819652" y="2842525"/>
            <a:ext cx="723726" cy="7081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666" y="9756"/>
                </a:moveTo>
                <a:cubicBezTo>
                  <a:pt x="100952" y="3902"/>
                  <a:pt x="93333" y="0"/>
                  <a:pt x="85714" y="0"/>
                </a:cubicBezTo>
                <a:cubicBezTo>
                  <a:pt x="79047" y="0"/>
                  <a:pt x="72380" y="2926"/>
                  <a:pt x="68571" y="6829"/>
                </a:cubicBezTo>
                <a:cubicBezTo>
                  <a:pt x="50476" y="25365"/>
                  <a:pt x="50476" y="25365"/>
                  <a:pt x="50476" y="25365"/>
                </a:cubicBezTo>
                <a:cubicBezTo>
                  <a:pt x="50476" y="25365"/>
                  <a:pt x="50476" y="25365"/>
                  <a:pt x="50476" y="25365"/>
                </a:cubicBezTo>
                <a:cubicBezTo>
                  <a:pt x="50476" y="25365"/>
                  <a:pt x="50476" y="25365"/>
                  <a:pt x="50476" y="25365"/>
                </a:cubicBezTo>
                <a:cubicBezTo>
                  <a:pt x="50476" y="25365"/>
                  <a:pt x="50476" y="25365"/>
                  <a:pt x="50476" y="25365"/>
                </a:cubicBezTo>
                <a:cubicBezTo>
                  <a:pt x="12380" y="64390"/>
                  <a:pt x="12380" y="64390"/>
                  <a:pt x="12380" y="64390"/>
                </a:cubicBezTo>
                <a:cubicBezTo>
                  <a:pt x="10476" y="66341"/>
                  <a:pt x="9523" y="68292"/>
                  <a:pt x="8571" y="71219"/>
                </a:cubicBezTo>
                <a:cubicBezTo>
                  <a:pt x="0" y="103414"/>
                  <a:pt x="0" y="103414"/>
                  <a:pt x="0" y="103414"/>
                </a:cubicBezTo>
                <a:cubicBezTo>
                  <a:pt x="0" y="103414"/>
                  <a:pt x="0" y="105365"/>
                  <a:pt x="0" y="107317"/>
                </a:cubicBezTo>
                <a:cubicBezTo>
                  <a:pt x="0" y="114146"/>
                  <a:pt x="5714" y="120000"/>
                  <a:pt x="12380" y="120000"/>
                </a:cubicBezTo>
                <a:cubicBezTo>
                  <a:pt x="14285" y="120000"/>
                  <a:pt x="16190" y="119024"/>
                  <a:pt x="17142" y="119024"/>
                </a:cubicBezTo>
                <a:cubicBezTo>
                  <a:pt x="47619" y="111219"/>
                  <a:pt x="47619" y="111219"/>
                  <a:pt x="47619" y="111219"/>
                </a:cubicBezTo>
                <a:cubicBezTo>
                  <a:pt x="49523" y="110243"/>
                  <a:pt x="52380" y="109268"/>
                  <a:pt x="54285" y="107317"/>
                </a:cubicBezTo>
                <a:cubicBezTo>
                  <a:pt x="109523" y="49756"/>
                  <a:pt x="109523" y="49756"/>
                  <a:pt x="109523" y="49756"/>
                </a:cubicBezTo>
                <a:cubicBezTo>
                  <a:pt x="120000" y="39024"/>
                  <a:pt x="119047" y="21463"/>
                  <a:pt x="106666" y="9756"/>
                </a:cubicBezTo>
                <a:close/>
                <a:moveTo>
                  <a:pt x="58095" y="88780"/>
                </a:moveTo>
                <a:cubicBezTo>
                  <a:pt x="58095" y="85853"/>
                  <a:pt x="57142" y="82926"/>
                  <a:pt x="55238" y="79024"/>
                </a:cubicBezTo>
                <a:cubicBezTo>
                  <a:pt x="90476" y="43902"/>
                  <a:pt x="90476" y="43902"/>
                  <a:pt x="90476" y="43902"/>
                </a:cubicBezTo>
                <a:cubicBezTo>
                  <a:pt x="92380" y="50731"/>
                  <a:pt x="91428" y="57560"/>
                  <a:pt x="86666" y="62439"/>
                </a:cubicBezTo>
                <a:cubicBezTo>
                  <a:pt x="86666" y="62439"/>
                  <a:pt x="86666" y="62439"/>
                  <a:pt x="86666" y="62439"/>
                </a:cubicBezTo>
                <a:cubicBezTo>
                  <a:pt x="86666" y="62439"/>
                  <a:pt x="86666" y="62439"/>
                  <a:pt x="86666" y="62439"/>
                </a:cubicBezTo>
                <a:cubicBezTo>
                  <a:pt x="58095" y="91707"/>
                  <a:pt x="58095" y="91707"/>
                  <a:pt x="58095" y="91707"/>
                </a:cubicBezTo>
                <a:cubicBezTo>
                  <a:pt x="58095" y="90731"/>
                  <a:pt x="58095" y="89756"/>
                  <a:pt x="58095" y="88780"/>
                </a:cubicBezTo>
                <a:close/>
                <a:moveTo>
                  <a:pt x="53333" y="76097"/>
                </a:moveTo>
                <a:cubicBezTo>
                  <a:pt x="52380" y="74146"/>
                  <a:pt x="50476" y="71219"/>
                  <a:pt x="48571" y="69268"/>
                </a:cubicBezTo>
                <a:cubicBezTo>
                  <a:pt x="46666" y="67317"/>
                  <a:pt x="43809" y="65365"/>
                  <a:pt x="40952" y="64390"/>
                </a:cubicBezTo>
                <a:cubicBezTo>
                  <a:pt x="76190" y="28292"/>
                  <a:pt x="76190" y="28292"/>
                  <a:pt x="76190" y="28292"/>
                </a:cubicBezTo>
                <a:cubicBezTo>
                  <a:pt x="79047" y="29268"/>
                  <a:pt x="81904" y="31219"/>
                  <a:pt x="83809" y="33170"/>
                </a:cubicBezTo>
                <a:cubicBezTo>
                  <a:pt x="85714" y="36097"/>
                  <a:pt x="87619" y="38048"/>
                  <a:pt x="88571" y="40000"/>
                </a:cubicBezTo>
                <a:lnTo>
                  <a:pt x="53333" y="76097"/>
                </a:lnTo>
                <a:close/>
                <a:moveTo>
                  <a:pt x="38095" y="62439"/>
                </a:moveTo>
                <a:cubicBezTo>
                  <a:pt x="34285" y="60487"/>
                  <a:pt x="31428" y="59512"/>
                  <a:pt x="27619" y="59512"/>
                </a:cubicBezTo>
                <a:cubicBezTo>
                  <a:pt x="55238" y="31219"/>
                  <a:pt x="55238" y="31219"/>
                  <a:pt x="55238" y="31219"/>
                </a:cubicBezTo>
                <a:cubicBezTo>
                  <a:pt x="60000" y="26341"/>
                  <a:pt x="65714" y="25365"/>
                  <a:pt x="72380" y="27317"/>
                </a:cubicBezTo>
                <a:lnTo>
                  <a:pt x="38095" y="62439"/>
                </a:lnTo>
                <a:close/>
                <a:moveTo>
                  <a:pt x="15238" y="112195"/>
                </a:moveTo>
                <a:cubicBezTo>
                  <a:pt x="14285" y="112195"/>
                  <a:pt x="13333" y="112195"/>
                  <a:pt x="12380" y="112195"/>
                </a:cubicBezTo>
                <a:cubicBezTo>
                  <a:pt x="9523" y="112195"/>
                  <a:pt x="6666" y="110243"/>
                  <a:pt x="6666" y="107317"/>
                </a:cubicBezTo>
                <a:cubicBezTo>
                  <a:pt x="6666" y="106341"/>
                  <a:pt x="7619" y="105365"/>
                  <a:pt x="7619" y="104390"/>
                </a:cubicBezTo>
                <a:cubicBezTo>
                  <a:pt x="11428" y="90731"/>
                  <a:pt x="11428" y="90731"/>
                  <a:pt x="11428" y="90731"/>
                </a:cubicBezTo>
                <a:cubicBezTo>
                  <a:pt x="15238" y="90731"/>
                  <a:pt x="20000" y="91707"/>
                  <a:pt x="23809" y="95609"/>
                </a:cubicBezTo>
                <a:cubicBezTo>
                  <a:pt x="26666" y="99512"/>
                  <a:pt x="28571" y="104390"/>
                  <a:pt x="28571" y="108292"/>
                </a:cubicBezTo>
                <a:lnTo>
                  <a:pt x="15238" y="112195"/>
                </a:lnTo>
                <a:close/>
                <a:moveTo>
                  <a:pt x="32380" y="107317"/>
                </a:moveTo>
                <a:cubicBezTo>
                  <a:pt x="32380" y="102439"/>
                  <a:pt x="29523" y="97560"/>
                  <a:pt x="25714" y="92682"/>
                </a:cubicBezTo>
                <a:cubicBezTo>
                  <a:pt x="21904" y="88780"/>
                  <a:pt x="17142" y="86829"/>
                  <a:pt x="12380" y="86829"/>
                </a:cubicBezTo>
                <a:cubicBezTo>
                  <a:pt x="16190" y="73170"/>
                  <a:pt x="16190" y="73170"/>
                  <a:pt x="16190" y="73170"/>
                </a:cubicBezTo>
                <a:cubicBezTo>
                  <a:pt x="16190" y="72195"/>
                  <a:pt x="16190" y="71219"/>
                  <a:pt x="17142" y="70243"/>
                </a:cubicBezTo>
                <a:cubicBezTo>
                  <a:pt x="24761" y="65365"/>
                  <a:pt x="36190" y="66341"/>
                  <a:pt x="43809" y="75121"/>
                </a:cubicBezTo>
                <a:cubicBezTo>
                  <a:pt x="52380" y="82926"/>
                  <a:pt x="53333" y="95609"/>
                  <a:pt x="46666" y="103414"/>
                </a:cubicBezTo>
                <a:cubicBezTo>
                  <a:pt x="46666" y="103414"/>
                  <a:pt x="45714" y="103414"/>
                  <a:pt x="45714" y="103414"/>
                </a:cubicBezTo>
                <a:lnTo>
                  <a:pt x="32380" y="107317"/>
                </a:lnTo>
                <a:close/>
                <a:moveTo>
                  <a:pt x="104761" y="43902"/>
                </a:moveTo>
                <a:cubicBezTo>
                  <a:pt x="98095" y="50731"/>
                  <a:pt x="98095" y="50731"/>
                  <a:pt x="98095" y="50731"/>
                </a:cubicBezTo>
                <a:cubicBezTo>
                  <a:pt x="98095" y="49756"/>
                  <a:pt x="98095" y="48780"/>
                  <a:pt x="98095" y="47804"/>
                </a:cubicBezTo>
                <a:cubicBezTo>
                  <a:pt x="98095" y="40975"/>
                  <a:pt x="94285" y="34146"/>
                  <a:pt x="88571" y="28292"/>
                </a:cubicBezTo>
                <a:cubicBezTo>
                  <a:pt x="82857" y="22439"/>
                  <a:pt x="75238" y="18536"/>
                  <a:pt x="67619" y="18536"/>
                </a:cubicBezTo>
                <a:cubicBezTo>
                  <a:pt x="73333" y="12682"/>
                  <a:pt x="73333" y="12682"/>
                  <a:pt x="73333" y="12682"/>
                </a:cubicBezTo>
                <a:cubicBezTo>
                  <a:pt x="76190" y="9756"/>
                  <a:pt x="80952" y="7804"/>
                  <a:pt x="85714" y="7804"/>
                </a:cubicBezTo>
                <a:cubicBezTo>
                  <a:pt x="91428" y="7804"/>
                  <a:pt x="97142" y="10731"/>
                  <a:pt x="101904" y="15609"/>
                </a:cubicBezTo>
                <a:cubicBezTo>
                  <a:pt x="106666" y="19512"/>
                  <a:pt x="108571" y="25365"/>
                  <a:pt x="109523" y="31219"/>
                </a:cubicBezTo>
                <a:cubicBezTo>
                  <a:pt x="109523" y="36097"/>
                  <a:pt x="107619" y="40975"/>
                  <a:pt x="104761" y="43902"/>
                </a:cubicBezTo>
                <a:close/>
                <a:moveTo>
                  <a:pt x="104761" y="43902"/>
                </a:moveTo>
                <a:cubicBezTo>
                  <a:pt x="104761" y="43902"/>
                  <a:pt x="104761" y="43902"/>
                  <a:pt x="104761" y="4390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14"/>
            </p:custDataLst>
          </p:nvPr>
        </p:nvSpPr>
        <p:spPr>
          <a:xfrm>
            <a:off x="8010107" y="2310482"/>
            <a:ext cx="1772216" cy="1772216"/>
          </a:xfrm>
          <a:prstGeom prst="ellipse">
            <a:avLst/>
          </a:prstGeom>
          <a:solidFill>
            <a:srgbClr val="E94B18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lIns="121926" tIns="60963" rIns="121926" bIns="60963"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Shape 652"/>
          <p:cNvSpPr/>
          <p:nvPr>
            <p:custDataLst>
              <p:tags r:id="rId15"/>
            </p:custDataLst>
          </p:nvPr>
        </p:nvSpPr>
        <p:spPr>
          <a:xfrm>
            <a:off x="8687504" y="3025150"/>
            <a:ext cx="417425" cy="4211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983" y="0"/>
                </a:moveTo>
                <a:cubicBezTo>
                  <a:pt x="27540" y="0"/>
                  <a:pt x="0" y="25573"/>
                  <a:pt x="0" y="59016"/>
                </a:cubicBezTo>
                <a:cubicBezTo>
                  <a:pt x="0" y="92459"/>
                  <a:pt x="27540" y="120000"/>
                  <a:pt x="60983" y="120000"/>
                </a:cubicBezTo>
                <a:cubicBezTo>
                  <a:pt x="94426" y="120000"/>
                  <a:pt x="120000" y="92459"/>
                  <a:pt x="120000" y="59016"/>
                </a:cubicBezTo>
                <a:cubicBezTo>
                  <a:pt x="120000" y="25573"/>
                  <a:pt x="94426" y="0"/>
                  <a:pt x="60983" y="0"/>
                </a:cubicBezTo>
                <a:close/>
                <a:moveTo>
                  <a:pt x="94426" y="88524"/>
                </a:moveTo>
                <a:cubicBezTo>
                  <a:pt x="78688" y="108196"/>
                  <a:pt x="49180" y="110163"/>
                  <a:pt x="31475" y="94426"/>
                </a:cubicBezTo>
                <a:cubicBezTo>
                  <a:pt x="11803" y="76721"/>
                  <a:pt x="9836" y="49180"/>
                  <a:pt x="25573" y="29508"/>
                </a:cubicBezTo>
                <a:cubicBezTo>
                  <a:pt x="43278" y="11803"/>
                  <a:pt x="70819" y="9836"/>
                  <a:pt x="90491" y="25573"/>
                </a:cubicBezTo>
                <a:cubicBezTo>
                  <a:pt x="108196" y="41311"/>
                  <a:pt x="112131" y="70819"/>
                  <a:pt x="94426" y="88524"/>
                </a:cubicBezTo>
                <a:close/>
                <a:moveTo>
                  <a:pt x="94426" y="88524"/>
                </a:moveTo>
                <a:cubicBezTo>
                  <a:pt x="94426" y="88524"/>
                  <a:pt x="94426" y="88524"/>
                  <a:pt x="94426" y="88524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21" name="Shape 653"/>
          <p:cNvSpPr/>
          <p:nvPr>
            <p:custDataLst>
              <p:tags r:id="rId16"/>
            </p:custDataLst>
          </p:nvPr>
        </p:nvSpPr>
        <p:spPr>
          <a:xfrm>
            <a:off x="8788132" y="3129506"/>
            <a:ext cx="126716" cy="119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666" y="0"/>
                </a:moveTo>
                <a:cubicBezTo>
                  <a:pt x="46666" y="0"/>
                  <a:pt x="0" y="49411"/>
                  <a:pt x="0" y="105882"/>
                </a:cubicBezTo>
                <a:cubicBezTo>
                  <a:pt x="0" y="112941"/>
                  <a:pt x="6666" y="120000"/>
                  <a:pt x="13333" y="120000"/>
                </a:cubicBezTo>
                <a:cubicBezTo>
                  <a:pt x="20000" y="120000"/>
                  <a:pt x="26666" y="112941"/>
                  <a:pt x="26666" y="105882"/>
                </a:cubicBezTo>
                <a:cubicBezTo>
                  <a:pt x="26666" y="63529"/>
                  <a:pt x="60000" y="28235"/>
                  <a:pt x="106666" y="28235"/>
                </a:cubicBezTo>
                <a:cubicBezTo>
                  <a:pt x="113333" y="28235"/>
                  <a:pt x="120000" y="21176"/>
                  <a:pt x="120000" y="14117"/>
                </a:cubicBezTo>
                <a:cubicBezTo>
                  <a:pt x="120000" y="7058"/>
                  <a:pt x="113333" y="0"/>
                  <a:pt x="106666" y="0"/>
                </a:cubicBezTo>
                <a:close/>
                <a:moveTo>
                  <a:pt x="106666" y="0"/>
                </a:moveTo>
                <a:cubicBezTo>
                  <a:pt x="106666" y="0"/>
                  <a:pt x="106666" y="0"/>
                  <a:pt x="106666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22" name="Shape 654"/>
          <p:cNvSpPr/>
          <p:nvPr>
            <p:custDataLst>
              <p:tags r:id="rId17"/>
            </p:custDataLst>
          </p:nvPr>
        </p:nvSpPr>
        <p:spPr>
          <a:xfrm>
            <a:off x="8475063" y="2842525"/>
            <a:ext cx="842305" cy="7081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219" y="26796"/>
                </a:moveTo>
                <a:cubicBezTo>
                  <a:pt x="94634" y="23300"/>
                  <a:pt x="94634" y="23300"/>
                  <a:pt x="94634" y="23300"/>
                </a:cubicBezTo>
                <a:cubicBezTo>
                  <a:pt x="89756" y="8155"/>
                  <a:pt x="89756" y="8155"/>
                  <a:pt x="89756" y="8155"/>
                </a:cubicBezTo>
                <a:cubicBezTo>
                  <a:pt x="87804" y="3495"/>
                  <a:pt x="83902" y="0"/>
                  <a:pt x="79024" y="0"/>
                </a:cubicBezTo>
                <a:cubicBezTo>
                  <a:pt x="41951" y="0"/>
                  <a:pt x="41951" y="0"/>
                  <a:pt x="41951" y="0"/>
                </a:cubicBezTo>
                <a:cubicBezTo>
                  <a:pt x="37073" y="0"/>
                  <a:pt x="33170" y="3495"/>
                  <a:pt x="31219" y="8155"/>
                </a:cubicBezTo>
                <a:cubicBezTo>
                  <a:pt x="26341" y="23300"/>
                  <a:pt x="26341" y="23300"/>
                  <a:pt x="26341" y="23300"/>
                </a:cubicBezTo>
                <a:cubicBezTo>
                  <a:pt x="9756" y="26796"/>
                  <a:pt x="9756" y="26796"/>
                  <a:pt x="9756" y="26796"/>
                </a:cubicBezTo>
                <a:cubicBezTo>
                  <a:pt x="3902" y="27961"/>
                  <a:pt x="0" y="33786"/>
                  <a:pt x="0" y="39611"/>
                </a:cubicBezTo>
                <a:cubicBezTo>
                  <a:pt x="0" y="107184"/>
                  <a:pt x="0" y="107184"/>
                  <a:pt x="0" y="107184"/>
                </a:cubicBezTo>
                <a:cubicBezTo>
                  <a:pt x="0" y="114174"/>
                  <a:pt x="5853" y="120000"/>
                  <a:pt x="11707" y="120000"/>
                </a:cubicBezTo>
                <a:cubicBezTo>
                  <a:pt x="109268" y="120000"/>
                  <a:pt x="109268" y="120000"/>
                  <a:pt x="109268" y="120000"/>
                </a:cubicBezTo>
                <a:cubicBezTo>
                  <a:pt x="115121" y="120000"/>
                  <a:pt x="120000" y="114174"/>
                  <a:pt x="120000" y="107184"/>
                </a:cubicBezTo>
                <a:cubicBezTo>
                  <a:pt x="120000" y="39611"/>
                  <a:pt x="120000" y="39611"/>
                  <a:pt x="120000" y="39611"/>
                </a:cubicBezTo>
                <a:cubicBezTo>
                  <a:pt x="120000" y="33786"/>
                  <a:pt x="116097" y="27961"/>
                  <a:pt x="111219" y="26796"/>
                </a:cubicBezTo>
                <a:close/>
                <a:moveTo>
                  <a:pt x="112195" y="107184"/>
                </a:moveTo>
                <a:cubicBezTo>
                  <a:pt x="112195" y="109514"/>
                  <a:pt x="111219" y="111844"/>
                  <a:pt x="109268" y="111844"/>
                </a:cubicBezTo>
                <a:cubicBezTo>
                  <a:pt x="11707" y="111844"/>
                  <a:pt x="11707" y="111844"/>
                  <a:pt x="11707" y="111844"/>
                </a:cubicBezTo>
                <a:cubicBezTo>
                  <a:pt x="9756" y="111844"/>
                  <a:pt x="7804" y="109514"/>
                  <a:pt x="7804" y="107184"/>
                </a:cubicBezTo>
                <a:cubicBezTo>
                  <a:pt x="7804" y="39611"/>
                  <a:pt x="7804" y="39611"/>
                  <a:pt x="7804" y="39611"/>
                </a:cubicBezTo>
                <a:cubicBezTo>
                  <a:pt x="7804" y="37281"/>
                  <a:pt x="8780" y="36116"/>
                  <a:pt x="10731" y="34951"/>
                </a:cubicBezTo>
                <a:cubicBezTo>
                  <a:pt x="31219" y="31456"/>
                  <a:pt x="31219" y="31456"/>
                  <a:pt x="31219" y="31456"/>
                </a:cubicBezTo>
                <a:cubicBezTo>
                  <a:pt x="38048" y="11650"/>
                  <a:pt x="38048" y="11650"/>
                  <a:pt x="38048" y="11650"/>
                </a:cubicBezTo>
                <a:cubicBezTo>
                  <a:pt x="39024" y="9320"/>
                  <a:pt x="40000" y="8155"/>
                  <a:pt x="41951" y="8155"/>
                </a:cubicBezTo>
                <a:cubicBezTo>
                  <a:pt x="79024" y="8155"/>
                  <a:pt x="79024" y="8155"/>
                  <a:pt x="79024" y="8155"/>
                </a:cubicBezTo>
                <a:cubicBezTo>
                  <a:pt x="80975" y="8155"/>
                  <a:pt x="81951" y="9320"/>
                  <a:pt x="82926" y="11650"/>
                </a:cubicBezTo>
                <a:cubicBezTo>
                  <a:pt x="88780" y="31456"/>
                  <a:pt x="88780" y="31456"/>
                  <a:pt x="88780" y="31456"/>
                </a:cubicBezTo>
                <a:cubicBezTo>
                  <a:pt x="109268" y="34951"/>
                  <a:pt x="109268" y="34951"/>
                  <a:pt x="109268" y="34951"/>
                </a:cubicBezTo>
                <a:cubicBezTo>
                  <a:pt x="111219" y="36116"/>
                  <a:pt x="112195" y="37281"/>
                  <a:pt x="112195" y="39611"/>
                </a:cubicBezTo>
                <a:lnTo>
                  <a:pt x="112195" y="107184"/>
                </a:lnTo>
                <a:close/>
                <a:moveTo>
                  <a:pt x="112195" y="107184"/>
                </a:moveTo>
                <a:cubicBezTo>
                  <a:pt x="112195" y="107184"/>
                  <a:pt x="112195" y="107184"/>
                  <a:pt x="112195" y="107184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8"/>
            </p:custDataLst>
          </p:nvPr>
        </p:nvSpPr>
        <p:spPr>
          <a:xfrm>
            <a:off x="5372100" y="4465320"/>
            <a:ext cx="1779270" cy="83375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 algn="ctr">
              <a:lnSpc>
                <a:spcPct val="120000"/>
              </a:lnSpc>
            </a:pP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费心</a:t>
            </a:r>
            <a:r>
              <a:rPr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督促</a:t>
            </a:r>
            <a:endParaRPr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提分困难</a:t>
            </a:r>
            <a:endParaRPr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9"/>
            </p:custDataLst>
          </p:nvPr>
        </p:nvSpPr>
        <p:spPr>
          <a:xfrm>
            <a:off x="8051800" y="4443730"/>
            <a:ext cx="1779270" cy="83375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 algn="ctr">
              <a:lnSpc>
                <a:spcPct val="120000"/>
              </a:lnSpc>
            </a:pPr>
            <a:r>
              <a:rPr sz="2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孩子排斥</a:t>
            </a:r>
            <a:endParaRPr sz="2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sz="2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无可奈何</a:t>
            </a:r>
            <a:endParaRPr sz="2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20"/>
            </p:custDataLst>
          </p:nvPr>
        </p:nvSpPr>
        <p:spPr>
          <a:xfrm>
            <a:off x="2978784" y="1551940"/>
            <a:ext cx="633857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3200" b="1" spc="3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家长的焦虑</a:t>
            </a:r>
            <a:endParaRPr lang="zh-CN" altLang="en-US" sz="3200" b="1" spc="30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1" grpId="3"/>
      <p:bldP spid="51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51" grpId="5"/>
      <p:bldP spid="9" grpId="5"/>
      <p:bldP spid="10" grpId="9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六边形 11"/>
          <p:cNvSpPr/>
          <p:nvPr>
            <p:custDataLst>
              <p:tags r:id="rId6"/>
            </p:custDataLst>
          </p:nvPr>
        </p:nvSpPr>
        <p:spPr>
          <a:xfrm>
            <a:off x="6070381" y="3054820"/>
            <a:ext cx="437080" cy="436505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六边形 12"/>
          <p:cNvSpPr/>
          <p:nvPr>
            <p:custDataLst>
              <p:tags r:id="rId7"/>
            </p:custDataLst>
          </p:nvPr>
        </p:nvSpPr>
        <p:spPr>
          <a:xfrm>
            <a:off x="6060856" y="3821216"/>
            <a:ext cx="437080" cy="436420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六边形 13"/>
          <p:cNvSpPr/>
          <p:nvPr>
            <p:custDataLst>
              <p:tags r:id="rId8"/>
            </p:custDataLst>
          </p:nvPr>
        </p:nvSpPr>
        <p:spPr>
          <a:xfrm>
            <a:off x="6070691" y="4638040"/>
            <a:ext cx="427571" cy="437080"/>
          </a:xfrm>
          <a:custGeom>
            <a:avLst/>
            <a:gdLst>
              <a:gd name="connsiteX0" fmla="*/ 59789 w 593384"/>
              <a:gd name="connsiteY0" fmla="*/ 323835 h 606580"/>
              <a:gd name="connsiteX1" fmla="*/ 44670 w 593384"/>
              <a:gd name="connsiteY1" fmla="*/ 338857 h 606580"/>
              <a:gd name="connsiteX2" fmla="*/ 44670 w 593384"/>
              <a:gd name="connsiteY2" fmla="*/ 477027 h 606580"/>
              <a:gd name="connsiteX3" fmla="*/ 59713 w 593384"/>
              <a:gd name="connsiteY3" fmla="*/ 492048 h 606580"/>
              <a:gd name="connsiteX4" fmla="*/ 386834 w 593384"/>
              <a:gd name="connsiteY4" fmla="*/ 492048 h 606580"/>
              <a:gd name="connsiteX5" fmla="*/ 402946 w 593384"/>
              <a:gd name="connsiteY5" fmla="*/ 508138 h 606580"/>
              <a:gd name="connsiteX6" fmla="*/ 402946 w 593384"/>
              <a:gd name="connsiteY6" fmla="*/ 545959 h 606580"/>
              <a:gd name="connsiteX7" fmla="*/ 419058 w 593384"/>
              <a:gd name="connsiteY7" fmla="*/ 561972 h 606580"/>
              <a:gd name="connsiteX8" fmla="*/ 429137 w 593384"/>
              <a:gd name="connsiteY8" fmla="*/ 558388 h 606580"/>
              <a:gd name="connsiteX9" fmla="*/ 543981 w 593384"/>
              <a:gd name="connsiteY9" fmla="*/ 464369 h 606580"/>
              <a:gd name="connsiteX10" fmla="*/ 544897 w 593384"/>
              <a:gd name="connsiteY10" fmla="*/ 463606 h 606580"/>
              <a:gd name="connsiteX11" fmla="*/ 544897 w 593384"/>
              <a:gd name="connsiteY11" fmla="*/ 445000 h 606580"/>
              <a:gd name="connsiteX12" fmla="*/ 543904 w 593384"/>
              <a:gd name="connsiteY12" fmla="*/ 444162 h 606580"/>
              <a:gd name="connsiteX13" fmla="*/ 427533 w 593384"/>
              <a:gd name="connsiteY13" fmla="*/ 349990 h 606580"/>
              <a:gd name="connsiteX14" fmla="*/ 418065 w 593384"/>
              <a:gd name="connsiteY14" fmla="*/ 346634 h 606580"/>
              <a:gd name="connsiteX15" fmla="*/ 402946 w 593384"/>
              <a:gd name="connsiteY15" fmla="*/ 361656 h 606580"/>
              <a:gd name="connsiteX16" fmla="*/ 402946 w 593384"/>
              <a:gd name="connsiteY16" fmla="*/ 400469 h 606580"/>
              <a:gd name="connsiteX17" fmla="*/ 386834 w 593384"/>
              <a:gd name="connsiteY17" fmla="*/ 416482 h 606580"/>
              <a:gd name="connsiteX18" fmla="*/ 136453 w 593384"/>
              <a:gd name="connsiteY18" fmla="*/ 416482 h 606580"/>
              <a:gd name="connsiteX19" fmla="*/ 120342 w 593384"/>
              <a:gd name="connsiteY19" fmla="*/ 400469 h 606580"/>
              <a:gd name="connsiteX20" fmla="*/ 120342 w 593384"/>
              <a:gd name="connsiteY20" fmla="*/ 376602 h 606580"/>
              <a:gd name="connsiteX21" fmla="*/ 113469 w 593384"/>
              <a:gd name="connsiteY21" fmla="*/ 362342 h 606580"/>
              <a:gd name="connsiteX22" fmla="*/ 69105 w 593384"/>
              <a:gd name="connsiteY22" fmla="*/ 327114 h 606580"/>
              <a:gd name="connsiteX23" fmla="*/ 59789 w 593384"/>
              <a:gd name="connsiteY23" fmla="*/ 323835 h 606580"/>
              <a:gd name="connsiteX24" fmla="*/ 59757 w 593384"/>
              <a:gd name="connsiteY24" fmla="*/ 323324 h 606580"/>
              <a:gd name="connsiteX25" fmla="*/ 69379 w 593384"/>
              <a:gd name="connsiteY25" fmla="*/ 326755 h 606580"/>
              <a:gd name="connsiteX26" fmla="*/ 113750 w 593384"/>
              <a:gd name="connsiteY26" fmla="*/ 361977 h 606580"/>
              <a:gd name="connsiteX27" fmla="*/ 120852 w 593384"/>
              <a:gd name="connsiteY27" fmla="*/ 376615 h 606580"/>
              <a:gd name="connsiteX28" fmla="*/ 120852 w 593384"/>
              <a:gd name="connsiteY28" fmla="*/ 400477 h 606580"/>
              <a:gd name="connsiteX29" fmla="*/ 136431 w 593384"/>
              <a:gd name="connsiteY29" fmla="*/ 416030 h 606580"/>
              <a:gd name="connsiteX30" fmla="*/ 386846 w 593384"/>
              <a:gd name="connsiteY30" fmla="*/ 416030 h 606580"/>
              <a:gd name="connsiteX31" fmla="*/ 402425 w 593384"/>
              <a:gd name="connsiteY31" fmla="*/ 400477 h 606580"/>
              <a:gd name="connsiteX32" fmla="*/ 402425 w 593384"/>
              <a:gd name="connsiteY32" fmla="*/ 361672 h 606580"/>
              <a:gd name="connsiteX33" fmla="*/ 418081 w 593384"/>
              <a:gd name="connsiteY33" fmla="*/ 346119 h 606580"/>
              <a:gd name="connsiteX34" fmla="*/ 427856 w 593384"/>
              <a:gd name="connsiteY34" fmla="*/ 349626 h 606580"/>
              <a:gd name="connsiteX35" fmla="*/ 544319 w 593384"/>
              <a:gd name="connsiteY35" fmla="*/ 443781 h 606580"/>
              <a:gd name="connsiteX36" fmla="*/ 545312 w 593384"/>
              <a:gd name="connsiteY36" fmla="*/ 444696 h 606580"/>
              <a:gd name="connsiteX37" fmla="*/ 545236 w 593384"/>
              <a:gd name="connsiteY37" fmla="*/ 463908 h 606580"/>
              <a:gd name="connsiteX38" fmla="*/ 544319 w 593384"/>
              <a:gd name="connsiteY38" fmla="*/ 464746 h 606580"/>
              <a:gd name="connsiteX39" fmla="*/ 429460 w 593384"/>
              <a:gd name="connsiteY39" fmla="*/ 558748 h 606580"/>
              <a:gd name="connsiteX40" fmla="*/ 419074 w 593384"/>
              <a:gd name="connsiteY40" fmla="*/ 562484 h 606580"/>
              <a:gd name="connsiteX41" fmla="*/ 402425 w 593384"/>
              <a:gd name="connsiteY41" fmla="*/ 545940 h 606580"/>
              <a:gd name="connsiteX42" fmla="*/ 402425 w 593384"/>
              <a:gd name="connsiteY42" fmla="*/ 508126 h 606580"/>
              <a:gd name="connsiteX43" fmla="*/ 386846 w 593384"/>
              <a:gd name="connsiteY43" fmla="*/ 492573 h 606580"/>
              <a:gd name="connsiteX44" fmla="*/ 59680 w 593384"/>
              <a:gd name="connsiteY44" fmla="*/ 492573 h 606580"/>
              <a:gd name="connsiteX45" fmla="*/ 44101 w 593384"/>
              <a:gd name="connsiteY45" fmla="*/ 477021 h 606580"/>
              <a:gd name="connsiteX46" fmla="*/ 44101 w 593384"/>
              <a:gd name="connsiteY46" fmla="*/ 338877 h 606580"/>
              <a:gd name="connsiteX47" fmla="*/ 59757 w 593384"/>
              <a:gd name="connsiteY47" fmla="*/ 323324 h 606580"/>
              <a:gd name="connsiteX48" fmla="*/ 59789 w 593384"/>
              <a:gd name="connsiteY48" fmla="*/ 322767 h 606580"/>
              <a:gd name="connsiteX49" fmla="*/ 43677 w 593384"/>
              <a:gd name="connsiteY49" fmla="*/ 338857 h 606580"/>
              <a:gd name="connsiteX50" fmla="*/ 43677 w 593384"/>
              <a:gd name="connsiteY50" fmla="*/ 477027 h 606580"/>
              <a:gd name="connsiteX51" fmla="*/ 59713 w 593384"/>
              <a:gd name="connsiteY51" fmla="*/ 493116 h 606580"/>
              <a:gd name="connsiteX52" fmla="*/ 386834 w 593384"/>
              <a:gd name="connsiteY52" fmla="*/ 493116 h 606580"/>
              <a:gd name="connsiteX53" fmla="*/ 401953 w 593384"/>
              <a:gd name="connsiteY53" fmla="*/ 508138 h 606580"/>
              <a:gd name="connsiteX54" fmla="*/ 401953 w 593384"/>
              <a:gd name="connsiteY54" fmla="*/ 545959 h 606580"/>
              <a:gd name="connsiteX55" fmla="*/ 419058 w 593384"/>
              <a:gd name="connsiteY55" fmla="*/ 563040 h 606580"/>
              <a:gd name="connsiteX56" fmla="*/ 429748 w 593384"/>
              <a:gd name="connsiteY56" fmla="*/ 559151 h 606580"/>
              <a:gd name="connsiteX57" fmla="*/ 544592 w 593384"/>
              <a:gd name="connsiteY57" fmla="*/ 465131 h 606580"/>
              <a:gd name="connsiteX58" fmla="*/ 545584 w 593384"/>
              <a:gd name="connsiteY58" fmla="*/ 464292 h 606580"/>
              <a:gd name="connsiteX59" fmla="*/ 545584 w 593384"/>
              <a:gd name="connsiteY59" fmla="*/ 444314 h 606580"/>
              <a:gd name="connsiteX60" fmla="*/ 544592 w 593384"/>
              <a:gd name="connsiteY60" fmla="*/ 443399 h 606580"/>
              <a:gd name="connsiteX61" fmla="*/ 428144 w 593384"/>
              <a:gd name="connsiteY61" fmla="*/ 349227 h 606580"/>
              <a:gd name="connsiteX62" fmla="*/ 418065 w 593384"/>
              <a:gd name="connsiteY62" fmla="*/ 345567 h 606580"/>
              <a:gd name="connsiteX63" fmla="*/ 401953 w 593384"/>
              <a:gd name="connsiteY63" fmla="*/ 361656 h 606580"/>
              <a:gd name="connsiteX64" fmla="*/ 401953 w 593384"/>
              <a:gd name="connsiteY64" fmla="*/ 400469 h 606580"/>
              <a:gd name="connsiteX65" fmla="*/ 386834 w 593384"/>
              <a:gd name="connsiteY65" fmla="*/ 415491 h 606580"/>
              <a:gd name="connsiteX66" fmla="*/ 136453 w 593384"/>
              <a:gd name="connsiteY66" fmla="*/ 415491 h 606580"/>
              <a:gd name="connsiteX67" fmla="*/ 121334 w 593384"/>
              <a:gd name="connsiteY67" fmla="*/ 400469 h 606580"/>
              <a:gd name="connsiteX68" fmla="*/ 121334 w 593384"/>
              <a:gd name="connsiteY68" fmla="*/ 376602 h 606580"/>
              <a:gd name="connsiteX69" fmla="*/ 114080 w 593384"/>
              <a:gd name="connsiteY69" fmla="*/ 361580 h 606580"/>
              <a:gd name="connsiteX70" fmla="*/ 69716 w 593384"/>
              <a:gd name="connsiteY70" fmla="*/ 326351 h 606580"/>
              <a:gd name="connsiteX71" fmla="*/ 59789 w 593384"/>
              <a:gd name="connsiteY71" fmla="*/ 322767 h 606580"/>
              <a:gd name="connsiteX72" fmla="*/ 59789 w 593384"/>
              <a:gd name="connsiteY72" fmla="*/ 280218 h 606580"/>
              <a:gd name="connsiteX73" fmla="*/ 96289 w 593384"/>
              <a:gd name="connsiteY73" fmla="*/ 293029 h 606580"/>
              <a:gd name="connsiteX74" fmla="*/ 140653 w 593384"/>
              <a:gd name="connsiteY74" fmla="*/ 328258 h 606580"/>
              <a:gd name="connsiteX75" fmla="*/ 157834 w 593384"/>
              <a:gd name="connsiteY75" fmla="*/ 349761 h 606580"/>
              <a:gd name="connsiteX76" fmla="*/ 163790 w 593384"/>
              <a:gd name="connsiteY76" fmla="*/ 372484 h 606580"/>
              <a:gd name="connsiteX77" fmla="*/ 163866 w 593384"/>
              <a:gd name="connsiteY77" fmla="*/ 372942 h 606580"/>
              <a:gd name="connsiteX78" fmla="*/ 359345 w 593384"/>
              <a:gd name="connsiteY78" fmla="*/ 372942 h 606580"/>
              <a:gd name="connsiteX79" fmla="*/ 359345 w 593384"/>
              <a:gd name="connsiteY79" fmla="*/ 361656 h 606580"/>
              <a:gd name="connsiteX80" fmla="*/ 364308 w 593384"/>
              <a:gd name="connsiteY80" fmla="*/ 337942 h 606580"/>
              <a:gd name="connsiteX81" fmla="*/ 377671 w 593384"/>
              <a:gd name="connsiteY81" fmla="*/ 319107 h 606580"/>
              <a:gd name="connsiteX82" fmla="*/ 418065 w 593384"/>
              <a:gd name="connsiteY82" fmla="*/ 303018 h 606580"/>
              <a:gd name="connsiteX83" fmla="*/ 454946 w 593384"/>
              <a:gd name="connsiteY83" fmla="*/ 316133 h 606580"/>
              <a:gd name="connsiteX84" fmla="*/ 571393 w 593384"/>
              <a:gd name="connsiteY84" fmla="*/ 410305 h 606580"/>
              <a:gd name="connsiteX85" fmla="*/ 575822 w 593384"/>
              <a:gd name="connsiteY85" fmla="*/ 414271 h 606580"/>
              <a:gd name="connsiteX86" fmla="*/ 575670 w 593384"/>
              <a:gd name="connsiteY86" fmla="*/ 494412 h 606580"/>
              <a:gd name="connsiteX87" fmla="*/ 571623 w 593384"/>
              <a:gd name="connsiteY87" fmla="*/ 498072 h 606580"/>
              <a:gd name="connsiteX88" fmla="*/ 456779 w 593384"/>
              <a:gd name="connsiteY88" fmla="*/ 592016 h 606580"/>
              <a:gd name="connsiteX89" fmla="*/ 419058 w 593384"/>
              <a:gd name="connsiteY89" fmla="*/ 605589 h 606580"/>
              <a:gd name="connsiteX90" fmla="*/ 377976 w 593384"/>
              <a:gd name="connsiteY90" fmla="*/ 589271 h 606580"/>
              <a:gd name="connsiteX91" fmla="*/ 364385 w 593384"/>
              <a:gd name="connsiteY91" fmla="*/ 570131 h 606580"/>
              <a:gd name="connsiteX92" fmla="*/ 359345 w 593384"/>
              <a:gd name="connsiteY92" fmla="*/ 545959 h 606580"/>
              <a:gd name="connsiteX93" fmla="*/ 359345 w 593384"/>
              <a:gd name="connsiteY93" fmla="*/ 535665 h 606580"/>
              <a:gd name="connsiteX94" fmla="*/ 59713 w 593384"/>
              <a:gd name="connsiteY94" fmla="*/ 535665 h 606580"/>
              <a:gd name="connsiteX95" fmla="*/ 1069 w 593384"/>
              <a:gd name="connsiteY95" fmla="*/ 477027 h 606580"/>
              <a:gd name="connsiteX96" fmla="*/ 1069 w 593384"/>
              <a:gd name="connsiteY96" fmla="*/ 338857 h 606580"/>
              <a:gd name="connsiteX97" fmla="*/ 6032 w 593384"/>
              <a:gd name="connsiteY97" fmla="*/ 315142 h 606580"/>
              <a:gd name="connsiteX98" fmla="*/ 19395 w 593384"/>
              <a:gd name="connsiteY98" fmla="*/ 296308 h 606580"/>
              <a:gd name="connsiteX99" fmla="*/ 59789 w 593384"/>
              <a:gd name="connsiteY99" fmla="*/ 280218 h 606580"/>
              <a:gd name="connsiteX100" fmla="*/ 59757 w 593384"/>
              <a:gd name="connsiteY100" fmla="*/ 279792 h 606580"/>
              <a:gd name="connsiteX101" fmla="*/ 18975 w 593384"/>
              <a:gd name="connsiteY101" fmla="*/ 295955 h 606580"/>
              <a:gd name="connsiteX102" fmla="*/ 5534 w 593384"/>
              <a:gd name="connsiteY102" fmla="*/ 315014 h 606580"/>
              <a:gd name="connsiteX103" fmla="*/ 494 w 593384"/>
              <a:gd name="connsiteY103" fmla="*/ 338877 h 606580"/>
              <a:gd name="connsiteX104" fmla="*/ 494 w 593384"/>
              <a:gd name="connsiteY104" fmla="*/ 477021 h 606580"/>
              <a:gd name="connsiteX105" fmla="*/ 59680 w 593384"/>
              <a:gd name="connsiteY105" fmla="*/ 536105 h 606580"/>
              <a:gd name="connsiteX106" fmla="*/ 358818 w 593384"/>
              <a:gd name="connsiteY106" fmla="*/ 536105 h 606580"/>
              <a:gd name="connsiteX107" fmla="*/ 358818 w 593384"/>
              <a:gd name="connsiteY107" fmla="*/ 545940 h 606580"/>
              <a:gd name="connsiteX108" fmla="*/ 363935 w 593384"/>
              <a:gd name="connsiteY108" fmla="*/ 570260 h 606580"/>
              <a:gd name="connsiteX109" fmla="*/ 377605 w 593384"/>
              <a:gd name="connsiteY109" fmla="*/ 589625 h 606580"/>
              <a:gd name="connsiteX110" fmla="*/ 419074 w 593384"/>
              <a:gd name="connsiteY110" fmla="*/ 606016 h 606580"/>
              <a:gd name="connsiteX111" fmla="*/ 457106 w 593384"/>
              <a:gd name="connsiteY111" fmla="*/ 592446 h 606580"/>
              <a:gd name="connsiteX112" fmla="*/ 571965 w 593384"/>
              <a:gd name="connsiteY112" fmla="*/ 498444 h 606580"/>
              <a:gd name="connsiteX113" fmla="*/ 576089 w 593384"/>
              <a:gd name="connsiteY113" fmla="*/ 494784 h 606580"/>
              <a:gd name="connsiteX114" fmla="*/ 576165 w 593384"/>
              <a:gd name="connsiteY114" fmla="*/ 413895 h 606580"/>
              <a:gd name="connsiteX115" fmla="*/ 571736 w 593384"/>
              <a:gd name="connsiteY115" fmla="*/ 409931 h 606580"/>
              <a:gd name="connsiteX116" fmla="*/ 455273 w 593384"/>
              <a:gd name="connsiteY116" fmla="*/ 315777 h 606580"/>
              <a:gd name="connsiteX117" fmla="*/ 418081 w 593384"/>
              <a:gd name="connsiteY117" fmla="*/ 302587 h 606580"/>
              <a:gd name="connsiteX118" fmla="*/ 377300 w 593384"/>
              <a:gd name="connsiteY118" fmla="*/ 318750 h 606580"/>
              <a:gd name="connsiteX119" fmla="*/ 363859 w 593384"/>
              <a:gd name="connsiteY119" fmla="*/ 337733 h 606580"/>
              <a:gd name="connsiteX120" fmla="*/ 358818 w 593384"/>
              <a:gd name="connsiteY120" fmla="*/ 361672 h 606580"/>
              <a:gd name="connsiteX121" fmla="*/ 358818 w 593384"/>
              <a:gd name="connsiteY121" fmla="*/ 372422 h 606580"/>
              <a:gd name="connsiteX122" fmla="*/ 164306 w 593384"/>
              <a:gd name="connsiteY122" fmla="*/ 372422 h 606580"/>
              <a:gd name="connsiteX123" fmla="*/ 158273 w 593384"/>
              <a:gd name="connsiteY123" fmla="*/ 349550 h 606580"/>
              <a:gd name="connsiteX124" fmla="*/ 140937 w 593384"/>
              <a:gd name="connsiteY124" fmla="*/ 327898 h 606580"/>
              <a:gd name="connsiteX125" fmla="*/ 96566 w 593384"/>
              <a:gd name="connsiteY125" fmla="*/ 292676 h 606580"/>
              <a:gd name="connsiteX126" fmla="*/ 59757 w 593384"/>
              <a:gd name="connsiteY126" fmla="*/ 279792 h 606580"/>
              <a:gd name="connsiteX127" fmla="*/ 59789 w 593384"/>
              <a:gd name="connsiteY127" fmla="*/ 279227 h 606580"/>
              <a:gd name="connsiteX128" fmla="*/ 96899 w 593384"/>
              <a:gd name="connsiteY128" fmla="*/ 292266 h 606580"/>
              <a:gd name="connsiteX129" fmla="*/ 141264 w 593384"/>
              <a:gd name="connsiteY129" fmla="*/ 327495 h 606580"/>
              <a:gd name="connsiteX130" fmla="*/ 158750 w 593384"/>
              <a:gd name="connsiteY130" fmla="*/ 349303 h 606580"/>
              <a:gd name="connsiteX131" fmla="*/ 164782 w 593384"/>
              <a:gd name="connsiteY131" fmla="*/ 371950 h 606580"/>
              <a:gd name="connsiteX132" fmla="*/ 358276 w 593384"/>
              <a:gd name="connsiteY132" fmla="*/ 371950 h 606580"/>
              <a:gd name="connsiteX133" fmla="*/ 358276 w 593384"/>
              <a:gd name="connsiteY133" fmla="*/ 361656 h 606580"/>
              <a:gd name="connsiteX134" fmla="*/ 363392 w 593384"/>
              <a:gd name="connsiteY134" fmla="*/ 337560 h 606580"/>
              <a:gd name="connsiteX135" fmla="*/ 376984 w 593384"/>
              <a:gd name="connsiteY135" fmla="*/ 318345 h 606580"/>
              <a:gd name="connsiteX136" fmla="*/ 418065 w 593384"/>
              <a:gd name="connsiteY136" fmla="*/ 302027 h 606580"/>
              <a:gd name="connsiteX137" fmla="*/ 455557 w 593384"/>
              <a:gd name="connsiteY137" fmla="*/ 315371 h 606580"/>
              <a:gd name="connsiteX138" fmla="*/ 572004 w 593384"/>
              <a:gd name="connsiteY138" fmla="*/ 409543 h 606580"/>
              <a:gd name="connsiteX139" fmla="*/ 576510 w 593384"/>
              <a:gd name="connsiteY139" fmla="*/ 413584 h 606580"/>
              <a:gd name="connsiteX140" fmla="*/ 576357 w 593384"/>
              <a:gd name="connsiteY140" fmla="*/ 495099 h 606580"/>
              <a:gd name="connsiteX141" fmla="*/ 572233 w 593384"/>
              <a:gd name="connsiteY141" fmla="*/ 498835 h 606580"/>
              <a:gd name="connsiteX142" fmla="*/ 457390 w 593384"/>
              <a:gd name="connsiteY142" fmla="*/ 592855 h 606580"/>
              <a:gd name="connsiteX143" fmla="*/ 419058 w 593384"/>
              <a:gd name="connsiteY143" fmla="*/ 606580 h 606580"/>
              <a:gd name="connsiteX144" fmla="*/ 377289 w 593384"/>
              <a:gd name="connsiteY144" fmla="*/ 589957 h 606580"/>
              <a:gd name="connsiteX145" fmla="*/ 363468 w 593384"/>
              <a:gd name="connsiteY145" fmla="*/ 570512 h 606580"/>
              <a:gd name="connsiteX146" fmla="*/ 358276 w 593384"/>
              <a:gd name="connsiteY146" fmla="*/ 545959 h 606580"/>
              <a:gd name="connsiteX147" fmla="*/ 358276 w 593384"/>
              <a:gd name="connsiteY147" fmla="*/ 536656 h 606580"/>
              <a:gd name="connsiteX148" fmla="*/ 59713 w 593384"/>
              <a:gd name="connsiteY148" fmla="*/ 536656 h 606580"/>
              <a:gd name="connsiteX149" fmla="*/ 0 w 593384"/>
              <a:gd name="connsiteY149" fmla="*/ 477027 h 606580"/>
              <a:gd name="connsiteX150" fmla="*/ 0 w 593384"/>
              <a:gd name="connsiteY150" fmla="*/ 338857 h 606580"/>
              <a:gd name="connsiteX151" fmla="*/ 5116 w 593384"/>
              <a:gd name="connsiteY151" fmla="*/ 314761 h 606580"/>
              <a:gd name="connsiteX152" fmla="*/ 18632 w 593384"/>
              <a:gd name="connsiteY152" fmla="*/ 295621 h 606580"/>
              <a:gd name="connsiteX153" fmla="*/ 59789 w 593384"/>
              <a:gd name="connsiteY153" fmla="*/ 279227 h 606580"/>
              <a:gd name="connsiteX154" fmla="*/ 174327 w 593384"/>
              <a:gd name="connsiteY154" fmla="*/ 44608 h 606580"/>
              <a:gd name="connsiteX155" fmla="*/ 164247 w 593384"/>
              <a:gd name="connsiteY155" fmla="*/ 48192 h 606580"/>
              <a:gd name="connsiteX156" fmla="*/ 49403 w 593384"/>
              <a:gd name="connsiteY156" fmla="*/ 142211 h 606580"/>
              <a:gd name="connsiteX157" fmla="*/ 48487 w 593384"/>
              <a:gd name="connsiteY157" fmla="*/ 142974 h 606580"/>
              <a:gd name="connsiteX158" fmla="*/ 48487 w 593384"/>
              <a:gd name="connsiteY158" fmla="*/ 161580 h 606580"/>
              <a:gd name="connsiteX159" fmla="*/ 49480 w 593384"/>
              <a:gd name="connsiteY159" fmla="*/ 162418 h 606580"/>
              <a:gd name="connsiteX160" fmla="*/ 165851 w 593384"/>
              <a:gd name="connsiteY160" fmla="*/ 256590 h 606580"/>
              <a:gd name="connsiteX161" fmla="*/ 175319 w 593384"/>
              <a:gd name="connsiteY161" fmla="*/ 259946 h 606580"/>
              <a:gd name="connsiteX162" fmla="*/ 190438 w 593384"/>
              <a:gd name="connsiteY162" fmla="*/ 244924 h 606580"/>
              <a:gd name="connsiteX163" fmla="*/ 190438 w 593384"/>
              <a:gd name="connsiteY163" fmla="*/ 206111 h 606580"/>
              <a:gd name="connsiteX164" fmla="*/ 206550 w 593384"/>
              <a:gd name="connsiteY164" fmla="*/ 190098 h 606580"/>
              <a:gd name="connsiteX165" fmla="*/ 456931 w 593384"/>
              <a:gd name="connsiteY165" fmla="*/ 190098 h 606580"/>
              <a:gd name="connsiteX166" fmla="*/ 473042 w 593384"/>
              <a:gd name="connsiteY166" fmla="*/ 206111 h 606580"/>
              <a:gd name="connsiteX167" fmla="*/ 473042 w 593384"/>
              <a:gd name="connsiteY167" fmla="*/ 229978 h 606580"/>
              <a:gd name="connsiteX168" fmla="*/ 479915 w 593384"/>
              <a:gd name="connsiteY168" fmla="*/ 244238 h 606580"/>
              <a:gd name="connsiteX169" fmla="*/ 524279 w 593384"/>
              <a:gd name="connsiteY169" fmla="*/ 279466 h 606580"/>
              <a:gd name="connsiteX170" fmla="*/ 533595 w 593384"/>
              <a:gd name="connsiteY170" fmla="*/ 282745 h 606580"/>
              <a:gd name="connsiteX171" fmla="*/ 548714 w 593384"/>
              <a:gd name="connsiteY171" fmla="*/ 267723 h 606580"/>
              <a:gd name="connsiteX172" fmla="*/ 548714 w 593384"/>
              <a:gd name="connsiteY172" fmla="*/ 129553 h 606580"/>
              <a:gd name="connsiteX173" fmla="*/ 533671 w 593384"/>
              <a:gd name="connsiteY173" fmla="*/ 114532 h 606580"/>
              <a:gd name="connsiteX174" fmla="*/ 206550 w 593384"/>
              <a:gd name="connsiteY174" fmla="*/ 114532 h 606580"/>
              <a:gd name="connsiteX175" fmla="*/ 190438 w 593384"/>
              <a:gd name="connsiteY175" fmla="*/ 98442 h 606580"/>
              <a:gd name="connsiteX176" fmla="*/ 190438 w 593384"/>
              <a:gd name="connsiteY176" fmla="*/ 60621 h 606580"/>
              <a:gd name="connsiteX177" fmla="*/ 174327 w 593384"/>
              <a:gd name="connsiteY177" fmla="*/ 44608 h 606580"/>
              <a:gd name="connsiteX178" fmla="*/ 174289 w 593384"/>
              <a:gd name="connsiteY178" fmla="*/ 44097 h 606580"/>
              <a:gd name="connsiteX179" fmla="*/ 190936 w 593384"/>
              <a:gd name="connsiteY179" fmla="*/ 60641 h 606580"/>
              <a:gd name="connsiteX180" fmla="*/ 190936 w 593384"/>
              <a:gd name="connsiteY180" fmla="*/ 98455 h 606580"/>
              <a:gd name="connsiteX181" fmla="*/ 206513 w 593384"/>
              <a:gd name="connsiteY181" fmla="*/ 114008 h 606580"/>
              <a:gd name="connsiteX182" fmla="*/ 533641 w 593384"/>
              <a:gd name="connsiteY182" fmla="*/ 114008 h 606580"/>
              <a:gd name="connsiteX183" fmla="*/ 549218 w 593384"/>
              <a:gd name="connsiteY183" fmla="*/ 129560 h 606580"/>
              <a:gd name="connsiteX184" fmla="*/ 549218 w 593384"/>
              <a:gd name="connsiteY184" fmla="*/ 267704 h 606580"/>
              <a:gd name="connsiteX185" fmla="*/ 533564 w 593384"/>
              <a:gd name="connsiteY185" fmla="*/ 283257 h 606580"/>
              <a:gd name="connsiteX186" fmla="*/ 523943 w 593384"/>
              <a:gd name="connsiteY186" fmla="*/ 279826 h 606580"/>
              <a:gd name="connsiteX187" fmla="*/ 479578 w 593384"/>
              <a:gd name="connsiteY187" fmla="*/ 244604 h 606580"/>
              <a:gd name="connsiteX188" fmla="*/ 472476 w 593384"/>
              <a:gd name="connsiteY188" fmla="*/ 229966 h 606580"/>
              <a:gd name="connsiteX189" fmla="*/ 472476 w 593384"/>
              <a:gd name="connsiteY189" fmla="*/ 206104 h 606580"/>
              <a:gd name="connsiteX190" fmla="*/ 456899 w 593384"/>
              <a:gd name="connsiteY190" fmla="*/ 190551 h 606580"/>
              <a:gd name="connsiteX191" fmla="*/ 206513 w 593384"/>
              <a:gd name="connsiteY191" fmla="*/ 190551 h 606580"/>
              <a:gd name="connsiteX192" fmla="*/ 190936 w 593384"/>
              <a:gd name="connsiteY192" fmla="*/ 206104 h 606580"/>
              <a:gd name="connsiteX193" fmla="*/ 190936 w 593384"/>
              <a:gd name="connsiteY193" fmla="*/ 244909 h 606580"/>
              <a:gd name="connsiteX194" fmla="*/ 175282 w 593384"/>
              <a:gd name="connsiteY194" fmla="*/ 260462 h 606580"/>
              <a:gd name="connsiteX195" fmla="*/ 165508 w 593384"/>
              <a:gd name="connsiteY195" fmla="*/ 256955 h 606580"/>
              <a:gd name="connsiteX196" fmla="*/ 49058 w 593384"/>
              <a:gd name="connsiteY196" fmla="*/ 162800 h 606580"/>
              <a:gd name="connsiteX197" fmla="*/ 48066 w 593384"/>
              <a:gd name="connsiteY197" fmla="*/ 161885 h 606580"/>
              <a:gd name="connsiteX198" fmla="*/ 48142 w 593384"/>
              <a:gd name="connsiteY198" fmla="*/ 142673 h 606580"/>
              <a:gd name="connsiteX199" fmla="*/ 49058 w 593384"/>
              <a:gd name="connsiteY199" fmla="*/ 141835 h 606580"/>
              <a:gd name="connsiteX200" fmla="*/ 163904 w 593384"/>
              <a:gd name="connsiteY200" fmla="*/ 47833 h 606580"/>
              <a:gd name="connsiteX201" fmla="*/ 174289 w 593384"/>
              <a:gd name="connsiteY201" fmla="*/ 44097 h 606580"/>
              <a:gd name="connsiteX202" fmla="*/ 174327 w 593384"/>
              <a:gd name="connsiteY202" fmla="*/ 43540 h 606580"/>
              <a:gd name="connsiteX203" fmla="*/ 163636 w 593384"/>
              <a:gd name="connsiteY203" fmla="*/ 47429 h 606580"/>
              <a:gd name="connsiteX204" fmla="*/ 48793 w 593384"/>
              <a:gd name="connsiteY204" fmla="*/ 141449 h 606580"/>
              <a:gd name="connsiteX205" fmla="*/ 47800 w 593384"/>
              <a:gd name="connsiteY205" fmla="*/ 142288 h 606580"/>
              <a:gd name="connsiteX206" fmla="*/ 47800 w 593384"/>
              <a:gd name="connsiteY206" fmla="*/ 162266 h 606580"/>
              <a:gd name="connsiteX207" fmla="*/ 48793 w 593384"/>
              <a:gd name="connsiteY207" fmla="*/ 163181 h 606580"/>
              <a:gd name="connsiteX208" fmla="*/ 165240 w 593384"/>
              <a:gd name="connsiteY208" fmla="*/ 257353 h 606580"/>
              <a:gd name="connsiteX209" fmla="*/ 175319 w 593384"/>
              <a:gd name="connsiteY209" fmla="*/ 261013 h 606580"/>
              <a:gd name="connsiteX210" fmla="*/ 191431 w 593384"/>
              <a:gd name="connsiteY210" fmla="*/ 244924 h 606580"/>
              <a:gd name="connsiteX211" fmla="*/ 191431 w 593384"/>
              <a:gd name="connsiteY211" fmla="*/ 206111 h 606580"/>
              <a:gd name="connsiteX212" fmla="*/ 206550 w 593384"/>
              <a:gd name="connsiteY212" fmla="*/ 191089 h 606580"/>
              <a:gd name="connsiteX213" fmla="*/ 456931 w 593384"/>
              <a:gd name="connsiteY213" fmla="*/ 191089 h 606580"/>
              <a:gd name="connsiteX214" fmla="*/ 472050 w 593384"/>
              <a:gd name="connsiteY214" fmla="*/ 206111 h 606580"/>
              <a:gd name="connsiteX215" fmla="*/ 472050 w 593384"/>
              <a:gd name="connsiteY215" fmla="*/ 229978 h 606580"/>
              <a:gd name="connsiteX216" fmla="*/ 479304 w 593384"/>
              <a:gd name="connsiteY216" fmla="*/ 245000 h 606580"/>
              <a:gd name="connsiteX217" fmla="*/ 523668 w 593384"/>
              <a:gd name="connsiteY217" fmla="*/ 280229 h 606580"/>
              <a:gd name="connsiteX218" fmla="*/ 533595 w 593384"/>
              <a:gd name="connsiteY218" fmla="*/ 283813 h 606580"/>
              <a:gd name="connsiteX219" fmla="*/ 549707 w 593384"/>
              <a:gd name="connsiteY219" fmla="*/ 267723 h 606580"/>
              <a:gd name="connsiteX220" fmla="*/ 549707 w 593384"/>
              <a:gd name="connsiteY220" fmla="*/ 129553 h 606580"/>
              <a:gd name="connsiteX221" fmla="*/ 533671 w 593384"/>
              <a:gd name="connsiteY221" fmla="*/ 113464 h 606580"/>
              <a:gd name="connsiteX222" fmla="*/ 206550 w 593384"/>
              <a:gd name="connsiteY222" fmla="*/ 113464 h 606580"/>
              <a:gd name="connsiteX223" fmla="*/ 191431 w 593384"/>
              <a:gd name="connsiteY223" fmla="*/ 98442 h 606580"/>
              <a:gd name="connsiteX224" fmla="*/ 191431 w 593384"/>
              <a:gd name="connsiteY224" fmla="*/ 60621 h 606580"/>
              <a:gd name="connsiteX225" fmla="*/ 174327 w 593384"/>
              <a:gd name="connsiteY225" fmla="*/ 43540 h 606580"/>
              <a:gd name="connsiteX226" fmla="*/ 174327 w 593384"/>
              <a:gd name="connsiteY226" fmla="*/ 991 h 606580"/>
              <a:gd name="connsiteX227" fmla="*/ 215408 w 593384"/>
              <a:gd name="connsiteY227" fmla="*/ 17309 h 606580"/>
              <a:gd name="connsiteX228" fmla="*/ 228999 w 593384"/>
              <a:gd name="connsiteY228" fmla="*/ 36449 h 606580"/>
              <a:gd name="connsiteX229" fmla="*/ 234039 w 593384"/>
              <a:gd name="connsiteY229" fmla="*/ 60621 h 606580"/>
              <a:gd name="connsiteX230" fmla="*/ 234039 w 593384"/>
              <a:gd name="connsiteY230" fmla="*/ 70915 h 606580"/>
              <a:gd name="connsiteX231" fmla="*/ 533671 w 593384"/>
              <a:gd name="connsiteY231" fmla="*/ 70915 h 606580"/>
              <a:gd name="connsiteX232" fmla="*/ 592315 w 593384"/>
              <a:gd name="connsiteY232" fmla="*/ 129553 h 606580"/>
              <a:gd name="connsiteX233" fmla="*/ 592315 w 593384"/>
              <a:gd name="connsiteY233" fmla="*/ 267723 h 606580"/>
              <a:gd name="connsiteX234" fmla="*/ 587352 w 593384"/>
              <a:gd name="connsiteY234" fmla="*/ 291438 h 606580"/>
              <a:gd name="connsiteX235" fmla="*/ 573989 w 593384"/>
              <a:gd name="connsiteY235" fmla="*/ 310272 h 606580"/>
              <a:gd name="connsiteX236" fmla="*/ 533595 w 593384"/>
              <a:gd name="connsiteY236" fmla="*/ 326285 h 606580"/>
              <a:gd name="connsiteX237" fmla="*/ 497095 w 593384"/>
              <a:gd name="connsiteY237" fmla="*/ 313551 h 606580"/>
              <a:gd name="connsiteX238" fmla="*/ 452731 w 593384"/>
              <a:gd name="connsiteY238" fmla="*/ 278323 h 606580"/>
              <a:gd name="connsiteX239" fmla="*/ 435550 w 593384"/>
              <a:gd name="connsiteY239" fmla="*/ 256819 h 606580"/>
              <a:gd name="connsiteX240" fmla="*/ 429594 w 593384"/>
              <a:gd name="connsiteY240" fmla="*/ 234096 h 606580"/>
              <a:gd name="connsiteX241" fmla="*/ 429518 w 593384"/>
              <a:gd name="connsiteY241" fmla="*/ 233638 h 606580"/>
              <a:gd name="connsiteX242" fmla="*/ 234039 w 593384"/>
              <a:gd name="connsiteY242" fmla="*/ 233638 h 606580"/>
              <a:gd name="connsiteX243" fmla="*/ 234039 w 593384"/>
              <a:gd name="connsiteY243" fmla="*/ 244924 h 606580"/>
              <a:gd name="connsiteX244" fmla="*/ 229076 w 593384"/>
              <a:gd name="connsiteY244" fmla="*/ 268638 h 606580"/>
              <a:gd name="connsiteX245" fmla="*/ 215713 w 593384"/>
              <a:gd name="connsiteY245" fmla="*/ 287473 h 606580"/>
              <a:gd name="connsiteX246" fmla="*/ 175319 w 593384"/>
              <a:gd name="connsiteY246" fmla="*/ 303562 h 606580"/>
              <a:gd name="connsiteX247" fmla="*/ 138438 w 593384"/>
              <a:gd name="connsiteY247" fmla="*/ 290447 h 606580"/>
              <a:gd name="connsiteX248" fmla="*/ 21991 w 593384"/>
              <a:gd name="connsiteY248" fmla="*/ 196275 h 606580"/>
              <a:gd name="connsiteX249" fmla="*/ 17562 w 593384"/>
              <a:gd name="connsiteY249" fmla="*/ 192309 h 606580"/>
              <a:gd name="connsiteX250" fmla="*/ 17714 w 593384"/>
              <a:gd name="connsiteY250" fmla="*/ 112168 h 606580"/>
              <a:gd name="connsiteX251" fmla="*/ 21762 w 593384"/>
              <a:gd name="connsiteY251" fmla="*/ 108508 h 606580"/>
              <a:gd name="connsiteX252" fmla="*/ 136605 w 593384"/>
              <a:gd name="connsiteY252" fmla="*/ 14564 h 606580"/>
              <a:gd name="connsiteX253" fmla="*/ 174327 w 593384"/>
              <a:gd name="connsiteY253" fmla="*/ 991 h 606580"/>
              <a:gd name="connsiteX254" fmla="*/ 174289 w 593384"/>
              <a:gd name="connsiteY254" fmla="*/ 565 h 606580"/>
              <a:gd name="connsiteX255" fmla="*/ 136262 w 593384"/>
              <a:gd name="connsiteY255" fmla="*/ 14135 h 606580"/>
              <a:gd name="connsiteX256" fmla="*/ 21416 w 593384"/>
              <a:gd name="connsiteY256" fmla="*/ 108137 h 606580"/>
              <a:gd name="connsiteX257" fmla="*/ 17293 w 593384"/>
              <a:gd name="connsiteY257" fmla="*/ 111797 h 606580"/>
              <a:gd name="connsiteX258" fmla="*/ 17216 w 593384"/>
              <a:gd name="connsiteY258" fmla="*/ 192686 h 606580"/>
              <a:gd name="connsiteX259" fmla="*/ 21645 w 593384"/>
              <a:gd name="connsiteY259" fmla="*/ 196650 h 606580"/>
              <a:gd name="connsiteX260" fmla="*/ 138095 w 593384"/>
              <a:gd name="connsiteY260" fmla="*/ 290805 h 606580"/>
              <a:gd name="connsiteX261" fmla="*/ 175282 w 593384"/>
              <a:gd name="connsiteY261" fmla="*/ 303994 h 606580"/>
              <a:gd name="connsiteX262" fmla="*/ 216058 w 593384"/>
              <a:gd name="connsiteY262" fmla="*/ 287831 h 606580"/>
              <a:gd name="connsiteX263" fmla="*/ 229498 w 593384"/>
              <a:gd name="connsiteY263" fmla="*/ 268848 h 606580"/>
              <a:gd name="connsiteX264" fmla="*/ 234538 w 593384"/>
              <a:gd name="connsiteY264" fmla="*/ 244909 h 606580"/>
              <a:gd name="connsiteX265" fmla="*/ 234538 w 593384"/>
              <a:gd name="connsiteY265" fmla="*/ 234159 h 606580"/>
              <a:gd name="connsiteX266" fmla="*/ 429027 w 593384"/>
              <a:gd name="connsiteY266" fmla="*/ 234159 h 606580"/>
              <a:gd name="connsiteX267" fmla="*/ 435060 w 593384"/>
              <a:gd name="connsiteY267" fmla="*/ 257031 h 606580"/>
              <a:gd name="connsiteX268" fmla="*/ 452393 w 593384"/>
              <a:gd name="connsiteY268" fmla="*/ 278683 h 606580"/>
              <a:gd name="connsiteX269" fmla="*/ 496759 w 593384"/>
              <a:gd name="connsiteY269" fmla="*/ 313905 h 606580"/>
              <a:gd name="connsiteX270" fmla="*/ 533564 w 593384"/>
              <a:gd name="connsiteY270" fmla="*/ 326789 h 606580"/>
              <a:gd name="connsiteX271" fmla="*/ 574341 w 593384"/>
              <a:gd name="connsiteY271" fmla="*/ 310550 h 606580"/>
              <a:gd name="connsiteX272" fmla="*/ 587780 w 593384"/>
              <a:gd name="connsiteY272" fmla="*/ 291567 h 606580"/>
              <a:gd name="connsiteX273" fmla="*/ 592820 w 593384"/>
              <a:gd name="connsiteY273" fmla="*/ 267704 h 606580"/>
              <a:gd name="connsiteX274" fmla="*/ 592820 w 593384"/>
              <a:gd name="connsiteY274" fmla="*/ 129560 h 606580"/>
              <a:gd name="connsiteX275" fmla="*/ 533641 w 593384"/>
              <a:gd name="connsiteY275" fmla="*/ 70476 h 606580"/>
              <a:gd name="connsiteX276" fmla="*/ 234538 w 593384"/>
              <a:gd name="connsiteY276" fmla="*/ 70476 h 606580"/>
              <a:gd name="connsiteX277" fmla="*/ 234538 w 593384"/>
              <a:gd name="connsiteY277" fmla="*/ 60641 h 606580"/>
              <a:gd name="connsiteX278" fmla="*/ 229421 w 593384"/>
              <a:gd name="connsiteY278" fmla="*/ 36321 h 606580"/>
              <a:gd name="connsiteX279" fmla="*/ 215753 w 593384"/>
              <a:gd name="connsiteY279" fmla="*/ 16956 h 606580"/>
              <a:gd name="connsiteX280" fmla="*/ 174289 w 593384"/>
              <a:gd name="connsiteY280" fmla="*/ 565 h 606580"/>
              <a:gd name="connsiteX281" fmla="*/ 174327 w 593384"/>
              <a:gd name="connsiteY281" fmla="*/ 0 h 606580"/>
              <a:gd name="connsiteX282" fmla="*/ 216095 w 593384"/>
              <a:gd name="connsiteY282" fmla="*/ 16623 h 606580"/>
              <a:gd name="connsiteX283" fmla="*/ 229916 w 593384"/>
              <a:gd name="connsiteY283" fmla="*/ 36068 h 606580"/>
              <a:gd name="connsiteX284" fmla="*/ 235108 w 593384"/>
              <a:gd name="connsiteY284" fmla="*/ 60621 h 606580"/>
              <a:gd name="connsiteX285" fmla="*/ 235108 w 593384"/>
              <a:gd name="connsiteY285" fmla="*/ 69924 h 606580"/>
              <a:gd name="connsiteX286" fmla="*/ 533671 w 593384"/>
              <a:gd name="connsiteY286" fmla="*/ 69924 h 606580"/>
              <a:gd name="connsiteX287" fmla="*/ 593384 w 593384"/>
              <a:gd name="connsiteY287" fmla="*/ 129553 h 606580"/>
              <a:gd name="connsiteX288" fmla="*/ 593384 w 593384"/>
              <a:gd name="connsiteY288" fmla="*/ 267723 h 606580"/>
              <a:gd name="connsiteX289" fmla="*/ 588268 w 593384"/>
              <a:gd name="connsiteY289" fmla="*/ 291819 h 606580"/>
              <a:gd name="connsiteX290" fmla="*/ 574752 w 593384"/>
              <a:gd name="connsiteY290" fmla="*/ 310959 h 606580"/>
              <a:gd name="connsiteX291" fmla="*/ 533595 w 593384"/>
              <a:gd name="connsiteY291" fmla="*/ 327353 h 606580"/>
              <a:gd name="connsiteX292" fmla="*/ 496485 w 593384"/>
              <a:gd name="connsiteY292" fmla="*/ 314314 h 606580"/>
              <a:gd name="connsiteX293" fmla="*/ 452120 w 593384"/>
              <a:gd name="connsiteY293" fmla="*/ 279085 h 606580"/>
              <a:gd name="connsiteX294" fmla="*/ 434634 w 593384"/>
              <a:gd name="connsiteY294" fmla="*/ 257277 h 606580"/>
              <a:gd name="connsiteX295" fmla="*/ 428602 w 593384"/>
              <a:gd name="connsiteY295" fmla="*/ 234630 h 606580"/>
              <a:gd name="connsiteX296" fmla="*/ 235108 w 593384"/>
              <a:gd name="connsiteY296" fmla="*/ 234630 h 606580"/>
              <a:gd name="connsiteX297" fmla="*/ 235108 w 593384"/>
              <a:gd name="connsiteY297" fmla="*/ 244924 h 606580"/>
              <a:gd name="connsiteX298" fmla="*/ 229992 w 593384"/>
              <a:gd name="connsiteY298" fmla="*/ 269020 h 606580"/>
              <a:gd name="connsiteX299" fmla="*/ 216400 w 593384"/>
              <a:gd name="connsiteY299" fmla="*/ 288235 h 606580"/>
              <a:gd name="connsiteX300" fmla="*/ 175319 w 593384"/>
              <a:gd name="connsiteY300" fmla="*/ 304553 h 606580"/>
              <a:gd name="connsiteX301" fmla="*/ 137827 w 593384"/>
              <a:gd name="connsiteY301" fmla="*/ 291209 h 606580"/>
              <a:gd name="connsiteX302" fmla="*/ 21380 w 593384"/>
              <a:gd name="connsiteY302" fmla="*/ 197037 h 606580"/>
              <a:gd name="connsiteX303" fmla="*/ 16875 w 593384"/>
              <a:gd name="connsiteY303" fmla="*/ 192996 h 606580"/>
              <a:gd name="connsiteX304" fmla="*/ 17027 w 593384"/>
              <a:gd name="connsiteY304" fmla="*/ 111405 h 606580"/>
              <a:gd name="connsiteX305" fmla="*/ 21151 w 593384"/>
              <a:gd name="connsiteY305" fmla="*/ 107745 h 606580"/>
              <a:gd name="connsiteX306" fmla="*/ 135994 w 593384"/>
              <a:gd name="connsiteY306" fmla="*/ 13725 h 606580"/>
              <a:gd name="connsiteX307" fmla="*/ 174327 w 593384"/>
              <a:gd name="connsiteY307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593384" h="606580">
                <a:moveTo>
                  <a:pt x="59789" y="323835"/>
                </a:moveTo>
                <a:cubicBezTo>
                  <a:pt x="52535" y="323835"/>
                  <a:pt x="44670" y="329554"/>
                  <a:pt x="44670" y="338857"/>
                </a:cubicBezTo>
                <a:lnTo>
                  <a:pt x="44670" y="477027"/>
                </a:lnTo>
                <a:cubicBezTo>
                  <a:pt x="44670" y="485338"/>
                  <a:pt x="51390" y="492048"/>
                  <a:pt x="59713" y="492048"/>
                </a:cubicBezTo>
                <a:lnTo>
                  <a:pt x="386834" y="492048"/>
                </a:lnTo>
                <a:cubicBezTo>
                  <a:pt x="395692" y="492048"/>
                  <a:pt x="402946" y="499292"/>
                  <a:pt x="402946" y="508138"/>
                </a:cubicBezTo>
                <a:lnTo>
                  <a:pt x="402946" y="545959"/>
                </a:lnTo>
                <a:cubicBezTo>
                  <a:pt x="402946" y="555872"/>
                  <a:pt x="411269" y="561972"/>
                  <a:pt x="419058" y="561972"/>
                </a:cubicBezTo>
                <a:cubicBezTo>
                  <a:pt x="422723" y="561972"/>
                  <a:pt x="426159" y="560752"/>
                  <a:pt x="429137" y="558388"/>
                </a:cubicBezTo>
                <a:lnTo>
                  <a:pt x="543981" y="464369"/>
                </a:lnTo>
                <a:cubicBezTo>
                  <a:pt x="544286" y="464140"/>
                  <a:pt x="544592" y="463835"/>
                  <a:pt x="544897" y="463606"/>
                </a:cubicBezTo>
                <a:cubicBezTo>
                  <a:pt x="550013" y="458497"/>
                  <a:pt x="550013" y="450109"/>
                  <a:pt x="544897" y="445000"/>
                </a:cubicBezTo>
                <a:cubicBezTo>
                  <a:pt x="544592" y="444695"/>
                  <a:pt x="544210" y="444390"/>
                  <a:pt x="543904" y="444162"/>
                </a:cubicBezTo>
                <a:lnTo>
                  <a:pt x="427533" y="349990"/>
                </a:lnTo>
                <a:cubicBezTo>
                  <a:pt x="424784" y="347778"/>
                  <a:pt x="421501" y="346634"/>
                  <a:pt x="418065" y="346634"/>
                </a:cubicBezTo>
                <a:cubicBezTo>
                  <a:pt x="410811" y="346634"/>
                  <a:pt x="402946" y="352353"/>
                  <a:pt x="402946" y="361656"/>
                </a:cubicBezTo>
                <a:lnTo>
                  <a:pt x="402946" y="400469"/>
                </a:lnTo>
                <a:cubicBezTo>
                  <a:pt x="402946" y="409314"/>
                  <a:pt x="395692" y="416482"/>
                  <a:pt x="386834" y="416482"/>
                </a:cubicBezTo>
                <a:lnTo>
                  <a:pt x="136453" y="416482"/>
                </a:lnTo>
                <a:cubicBezTo>
                  <a:pt x="127519" y="416482"/>
                  <a:pt x="120342" y="409314"/>
                  <a:pt x="120342" y="400469"/>
                </a:cubicBezTo>
                <a:lnTo>
                  <a:pt x="120342" y="376602"/>
                </a:lnTo>
                <a:cubicBezTo>
                  <a:pt x="120342" y="371035"/>
                  <a:pt x="117822" y="365850"/>
                  <a:pt x="113469" y="362342"/>
                </a:cubicBezTo>
                <a:lnTo>
                  <a:pt x="69105" y="327114"/>
                </a:lnTo>
                <a:cubicBezTo>
                  <a:pt x="66356" y="324979"/>
                  <a:pt x="63149" y="323835"/>
                  <a:pt x="59789" y="323835"/>
                </a:cubicBezTo>
                <a:close/>
                <a:moveTo>
                  <a:pt x="59757" y="323324"/>
                </a:moveTo>
                <a:cubicBezTo>
                  <a:pt x="63040" y="323324"/>
                  <a:pt x="66401" y="324391"/>
                  <a:pt x="69379" y="326755"/>
                </a:cubicBezTo>
                <a:lnTo>
                  <a:pt x="113750" y="361977"/>
                </a:lnTo>
                <a:cubicBezTo>
                  <a:pt x="118255" y="365484"/>
                  <a:pt x="120852" y="370897"/>
                  <a:pt x="120852" y="376615"/>
                </a:cubicBezTo>
                <a:lnTo>
                  <a:pt x="120852" y="400477"/>
                </a:lnTo>
                <a:cubicBezTo>
                  <a:pt x="120852" y="409016"/>
                  <a:pt x="127802" y="416030"/>
                  <a:pt x="136431" y="416030"/>
                </a:cubicBezTo>
                <a:lnTo>
                  <a:pt x="386846" y="416030"/>
                </a:lnTo>
                <a:cubicBezTo>
                  <a:pt x="395476" y="416030"/>
                  <a:pt x="402425" y="409016"/>
                  <a:pt x="402425" y="400477"/>
                </a:cubicBezTo>
                <a:lnTo>
                  <a:pt x="402425" y="361672"/>
                </a:lnTo>
                <a:cubicBezTo>
                  <a:pt x="402425" y="352447"/>
                  <a:pt x="410062" y="346119"/>
                  <a:pt x="418081" y="346119"/>
                </a:cubicBezTo>
                <a:cubicBezTo>
                  <a:pt x="421441" y="346119"/>
                  <a:pt x="424878" y="347187"/>
                  <a:pt x="427856" y="349626"/>
                </a:cubicBezTo>
                <a:lnTo>
                  <a:pt x="544319" y="443781"/>
                </a:lnTo>
                <a:cubicBezTo>
                  <a:pt x="544625" y="444086"/>
                  <a:pt x="545007" y="444314"/>
                  <a:pt x="545312" y="444696"/>
                </a:cubicBezTo>
                <a:cubicBezTo>
                  <a:pt x="550582" y="449956"/>
                  <a:pt x="550582" y="458647"/>
                  <a:pt x="545236" y="463908"/>
                </a:cubicBezTo>
                <a:cubicBezTo>
                  <a:pt x="544930" y="464213"/>
                  <a:pt x="544625" y="464518"/>
                  <a:pt x="544319" y="464746"/>
                </a:cubicBezTo>
                <a:lnTo>
                  <a:pt x="429460" y="558748"/>
                </a:lnTo>
                <a:cubicBezTo>
                  <a:pt x="426252" y="561340"/>
                  <a:pt x="422587" y="562484"/>
                  <a:pt x="419074" y="562484"/>
                </a:cubicBezTo>
                <a:cubicBezTo>
                  <a:pt x="410520" y="562484"/>
                  <a:pt x="402425" y="555775"/>
                  <a:pt x="402425" y="545940"/>
                </a:cubicBezTo>
                <a:lnTo>
                  <a:pt x="402425" y="508126"/>
                </a:lnTo>
                <a:cubicBezTo>
                  <a:pt x="402425" y="499511"/>
                  <a:pt x="395476" y="492573"/>
                  <a:pt x="386846" y="492573"/>
                </a:cubicBezTo>
                <a:lnTo>
                  <a:pt x="59680" y="492573"/>
                </a:lnTo>
                <a:cubicBezTo>
                  <a:pt x="51127" y="492573"/>
                  <a:pt x="44101" y="485636"/>
                  <a:pt x="44101" y="477021"/>
                </a:cubicBezTo>
                <a:lnTo>
                  <a:pt x="44101" y="338877"/>
                </a:lnTo>
                <a:cubicBezTo>
                  <a:pt x="44101" y="329652"/>
                  <a:pt x="51738" y="323324"/>
                  <a:pt x="59757" y="323324"/>
                </a:cubicBezTo>
                <a:close/>
                <a:moveTo>
                  <a:pt x="59789" y="322767"/>
                </a:moveTo>
                <a:cubicBezTo>
                  <a:pt x="52000" y="322767"/>
                  <a:pt x="43677" y="328944"/>
                  <a:pt x="43677" y="338857"/>
                </a:cubicBezTo>
                <a:lnTo>
                  <a:pt x="43677" y="477027"/>
                </a:lnTo>
                <a:cubicBezTo>
                  <a:pt x="43677" y="485872"/>
                  <a:pt x="50855" y="493116"/>
                  <a:pt x="59713" y="493116"/>
                </a:cubicBezTo>
                <a:lnTo>
                  <a:pt x="386834" y="493116"/>
                </a:lnTo>
                <a:cubicBezTo>
                  <a:pt x="395157" y="493116"/>
                  <a:pt x="401953" y="499826"/>
                  <a:pt x="401953" y="508138"/>
                </a:cubicBezTo>
                <a:lnTo>
                  <a:pt x="401953" y="545959"/>
                </a:lnTo>
                <a:cubicBezTo>
                  <a:pt x="401953" y="556482"/>
                  <a:pt x="410811" y="563040"/>
                  <a:pt x="419058" y="563040"/>
                </a:cubicBezTo>
                <a:cubicBezTo>
                  <a:pt x="422952" y="563040"/>
                  <a:pt x="426617" y="561667"/>
                  <a:pt x="429748" y="559151"/>
                </a:cubicBezTo>
                <a:lnTo>
                  <a:pt x="544592" y="465131"/>
                </a:lnTo>
                <a:cubicBezTo>
                  <a:pt x="544973" y="464902"/>
                  <a:pt x="545279" y="464597"/>
                  <a:pt x="545584" y="464292"/>
                </a:cubicBezTo>
                <a:cubicBezTo>
                  <a:pt x="551082" y="458802"/>
                  <a:pt x="551082" y="449804"/>
                  <a:pt x="545584" y="444314"/>
                </a:cubicBezTo>
                <a:cubicBezTo>
                  <a:pt x="545279" y="443933"/>
                  <a:pt x="544897" y="443628"/>
                  <a:pt x="544592" y="443399"/>
                </a:cubicBezTo>
                <a:lnTo>
                  <a:pt x="428144" y="349227"/>
                </a:lnTo>
                <a:cubicBezTo>
                  <a:pt x="425243" y="346863"/>
                  <a:pt x="421730" y="345567"/>
                  <a:pt x="418065" y="345567"/>
                </a:cubicBezTo>
                <a:cubicBezTo>
                  <a:pt x="410276" y="345567"/>
                  <a:pt x="401953" y="351743"/>
                  <a:pt x="401953" y="361656"/>
                </a:cubicBezTo>
                <a:lnTo>
                  <a:pt x="401953" y="400469"/>
                </a:lnTo>
                <a:cubicBezTo>
                  <a:pt x="401953" y="408704"/>
                  <a:pt x="395157" y="415491"/>
                  <a:pt x="386834" y="415491"/>
                </a:cubicBezTo>
                <a:lnTo>
                  <a:pt x="136453" y="415491"/>
                </a:lnTo>
                <a:cubicBezTo>
                  <a:pt x="128130" y="415491"/>
                  <a:pt x="121334" y="408704"/>
                  <a:pt x="121334" y="400469"/>
                </a:cubicBezTo>
                <a:lnTo>
                  <a:pt x="121334" y="376602"/>
                </a:lnTo>
                <a:cubicBezTo>
                  <a:pt x="121334" y="370730"/>
                  <a:pt x="118738" y="365240"/>
                  <a:pt x="114080" y="361580"/>
                </a:cubicBezTo>
                <a:lnTo>
                  <a:pt x="69716" y="326351"/>
                </a:lnTo>
                <a:cubicBezTo>
                  <a:pt x="66814" y="323987"/>
                  <a:pt x="63378" y="322767"/>
                  <a:pt x="59789" y="322767"/>
                </a:cubicBezTo>
                <a:close/>
                <a:moveTo>
                  <a:pt x="59789" y="280218"/>
                </a:moveTo>
                <a:cubicBezTo>
                  <a:pt x="72923" y="280218"/>
                  <a:pt x="85904" y="284793"/>
                  <a:pt x="96289" y="293029"/>
                </a:cubicBezTo>
                <a:lnTo>
                  <a:pt x="140653" y="328258"/>
                </a:lnTo>
                <a:cubicBezTo>
                  <a:pt x="147831" y="334053"/>
                  <a:pt x="153787" y="341449"/>
                  <a:pt x="157834" y="349761"/>
                </a:cubicBezTo>
                <a:cubicBezTo>
                  <a:pt x="161194" y="356776"/>
                  <a:pt x="163255" y="364630"/>
                  <a:pt x="163790" y="372484"/>
                </a:cubicBezTo>
                <a:lnTo>
                  <a:pt x="163866" y="372942"/>
                </a:lnTo>
                <a:lnTo>
                  <a:pt x="359345" y="372942"/>
                </a:lnTo>
                <a:lnTo>
                  <a:pt x="359345" y="361656"/>
                </a:lnTo>
                <a:cubicBezTo>
                  <a:pt x="359345" y="353421"/>
                  <a:pt x="361025" y="345414"/>
                  <a:pt x="364308" y="337942"/>
                </a:cubicBezTo>
                <a:cubicBezTo>
                  <a:pt x="367439" y="330850"/>
                  <a:pt x="371944" y="324445"/>
                  <a:pt x="377671" y="319107"/>
                </a:cubicBezTo>
                <a:cubicBezTo>
                  <a:pt x="388667" y="308737"/>
                  <a:pt x="403022" y="303018"/>
                  <a:pt x="418065" y="303018"/>
                </a:cubicBezTo>
                <a:cubicBezTo>
                  <a:pt x="431428" y="303018"/>
                  <a:pt x="444485" y="307669"/>
                  <a:pt x="454946" y="316133"/>
                </a:cubicBezTo>
                <a:lnTo>
                  <a:pt x="571393" y="410305"/>
                </a:lnTo>
                <a:cubicBezTo>
                  <a:pt x="572386" y="411144"/>
                  <a:pt x="573990" y="412517"/>
                  <a:pt x="575822" y="414271"/>
                </a:cubicBezTo>
                <a:cubicBezTo>
                  <a:pt x="597890" y="436384"/>
                  <a:pt x="597814" y="472375"/>
                  <a:pt x="575670" y="494412"/>
                </a:cubicBezTo>
                <a:cubicBezTo>
                  <a:pt x="574066" y="496014"/>
                  <a:pt x="572539" y="497310"/>
                  <a:pt x="571623" y="498072"/>
                </a:cubicBezTo>
                <a:lnTo>
                  <a:pt x="456779" y="592016"/>
                </a:lnTo>
                <a:cubicBezTo>
                  <a:pt x="446089" y="600785"/>
                  <a:pt x="432726" y="605589"/>
                  <a:pt x="419058" y="605589"/>
                </a:cubicBezTo>
                <a:cubicBezTo>
                  <a:pt x="403709" y="605589"/>
                  <a:pt x="389125" y="599793"/>
                  <a:pt x="377976" y="589271"/>
                </a:cubicBezTo>
                <a:cubicBezTo>
                  <a:pt x="372173" y="583780"/>
                  <a:pt x="367592" y="577375"/>
                  <a:pt x="364385" y="570131"/>
                </a:cubicBezTo>
                <a:cubicBezTo>
                  <a:pt x="361025" y="562506"/>
                  <a:pt x="359345" y="554423"/>
                  <a:pt x="359345" y="545959"/>
                </a:cubicBezTo>
                <a:lnTo>
                  <a:pt x="359345" y="535665"/>
                </a:lnTo>
                <a:lnTo>
                  <a:pt x="59713" y="535665"/>
                </a:lnTo>
                <a:cubicBezTo>
                  <a:pt x="27336" y="535665"/>
                  <a:pt x="1069" y="509358"/>
                  <a:pt x="1069" y="477027"/>
                </a:cubicBezTo>
                <a:lnTo>
                  <a:pt x="1069" y="338857"/>
                </a:lnTo>
                <a:cubicBezTo>
                  <a:pt x="1069" y="330621"/>
                  <a:pt x="2749" y="322615"/>
                  <a:pt x="6032" y="315142"/>
                </a:cubicBezTo>
                <a:cubicBezTo>
                  <a:pt x="9163" y="308051"/>
                  <a:pt x="13668" y="301722"/>
                  <a:pt x="19395" y="296308"/>
                </a:cubicBezTo>
                <a:cubicBezTo>
                  <a:pt x="30314" y="285937"/>
                  <a:pt x="44746" y="280218"/>
                  <a:pt x="59789" y="280218"/>
                </a:cubicBezTo>
                <a:close/>
                <a:moveTo>
                  <a:pt x="59757" y="279792"/>
                </a:moveTo>
                <a:cubicBezTo>
                  <a:pt x="44559" y="279792"/>
                  <a:pt x="30049" y="285510"/>
                  <a:pt x="18975" y="295955"/>
                </a:cubicBezTo>
                <a:cubicBezTo>
                  <a:pt x="13248" y="301367"/>
                  <a:pt x="8742" y="307771"/>
                  <a:pt x="5534" y="315014"/>
                </a:cubicBezTo>
                <a:cubicBezTo>
                  <a:pt x="2174" y="322562"/>
                  <a:pt x="494" y="330567"/>
                  <a:pt x="494" y="338877"/>
                </a:cubicBezTo>
                <a:lnTo>
                  <a:pt x="494" y="477021"/>
                </a:lnTo>
                <a:cubicBezTo>
                  <a:pt x="494" y="509574"/>
                  <a:pt x="27070" y="536105"/>
                  <a:pt x="59680" y="536105"/>
                </a:cubicBezTo>
                <a:lnTo>
                  <a:pt x="358818" y="536105"/>
                </a:lnTo>
                <a:lnTo>
                  <a:pt x="358818" y="545940"/>
                </a:lnTo>
                <a:cubicBezTo>
                  <a:pt x="358818" y="554403"/>
                  <a:pt x="360575" y="562636"/>
                  <a:pt x="363935" y="570260"/>
                </a:cubicBezTo>
                <a:cubicBezTo>
                  <a:pt x="367143" y="577579"/>
                  <a:pt x="371801" y="584059"/>
                  <a:pt x="377605" y="589625"/>
                </a:cubicBezTo>
                <a:cubicBezTo>
                  <a:pt x="388908" y="600222"/>
                  <a:pt x="403571" y="606016"/>
                  <a:pt x="419074" y="606016"/>
                </a:cubicBezTo>
                <a:cubicBezTo>
                  <a:pt x="432820" y="606016"/>
                  <a:pt x="446338" y="601213"/>
                  <a:pt x="457106" y="592446"/>
                </a:cubicBezTo>
                <a:lnTo>
                  <a:pt x="571965" y="498444"/>
                </a:lnTo>
                <a:cubicBezTo>
                  <a:pt x="572958" y="497681"/>
                  <a:pt x="574409" y="496385"/>
                  <a:pt x="576089" y="494784"/>
                </a:cubicBezTo>
                <a:cubicBezTo>
                  <a:pt x="598389" y="472523"/>
                  <a:pt x="598465" y="436233"/>
                  <a:pt x="576165" y="413895"/>
                </a:cubicBezTo>
                <a:cubicBezTo>
                  <a:pt x="574409" y="412142"/>
                  <a:pt x="572805" y="410770"/>
                  <a:pt x="571736" y="409931"/>
                </a:cubicBezTo>
                <a:lnTo>
                  <a:pt x="455273" y="315777"/>
                </a:lnTo>
                <a:cubicBezTo>
                  <a:pt x="444734" y="307238"/>
                  <a:pt x="431522" y="302587"/>
                  <a:pt x="418081" y="302587"/>
                </a:cubicBezTo>
                <a:cubicBezTo>
                  <a:pt x="402883" y="302587"/>
                  <a:pt x="388373" y="308305"/>
                  <a:pt x="377300" y="318750"/>
                </a:cubicBezTo>
                <a:cubicBezTo>
                  <a:pt x="371572" y="324163"/>
                  <a:pt x="367066" y="330567"/>
                  <a:pt x="363859" y="337733"/>
                </a:cubicBezTo>
                <a:cubicBezTo>
                  <a:pt x="360499" y="345281"/>
                  <a:pt x="358818" y="353362"/>
                  <a:pt x="358818" y="361672"/>
                </a:cubicBezTo>
                <a:lnTo>
                  <a:pt x="358818" y="372422"/>
                </a:lnTo>
                <a:lnTo>
                  <a:pt x="164306" y="372422"/>
                </a:lnTo>
                <a:cubicBezTo>
                  <a:pt x="163771" y="364569"/>
                  <a:pt x="161709" y="356717"/>
                  <a:pt x="158273" y="349550"/>
                </a:cubicBezTo>
                <a:cubicBezTo>
                  <a:pt x="154225" y="341164"/>
                  <a:pt x="148192" y="333693"/>
                  <a:pt x="140937" y="327898"/>
                </a:cubicBezTo>
                <a:lnTo>
                  <a:pt x="96566" y="292676"/>
                </a:lnTo>
                <a:cubicBezTo>
                  <a:pt x="86104" y="284366"/>
                  <a:pt x="73045" y="279792"/>
                  <a:pt x="59757" y="279792"/>
                </a:cubicBezTo>
                <a:close/>
                <a:moveTo>
                  <a:pt x="59789" y="279227"/>
                </a:moveTo>
                <a:cubicBezTo>
                  <a:pt x="73152" y="279227"/>
                  <a:pt x="86362" y="283878"/>
                  <a:pt x="96899" y="292266"/>
                </a:cubicBezTo>
                <a:lnTo>
                  <a:pt x="141264" y="327495"/>
                </a:lnTo>
                <a:cubicBezTo>
                  <a:pt x="148594" y="333290"/>
                  <a:pt x="154627" y="340839"/>
                  <a:pt x="158750" y="349303"/>
                </a:cubicBezTo>
                <a:cubicBezTo>
                  <a:pt x="162110" y="356319"/>
                  <a:pt x="164172" y="364096"/>
                  <a:pt x="164782" y="371950"/>
                </a:cubicBezTo>
                <a:lnTo>
                  <a:pt x="358276" y="371950"/>
                </a:lnTo>
                <a:lnTo>
                  <a:pt x="358276" y="361656"/>
                </a:lnTo>
                <a:cubicBezTo>
                  <a:pt x="358276" y="353268"/>
                  <a:pt x="360032" y="345186"/>
                  <a:pt x="363392" y="337560"/>
                </a:cubicBezTo>
                <a:cubicBezTo>
                  <a:pt x="366599" y="330316"/>
                  <a:pt x="371180" y="323835"/>
                  <a:pt x="376984" y="318345"/>
                </a:cubicBezTo>
                <a:cubicBezTo>
                  <a:pt x="388132" y="307822"/>
                  <a:pt x="402717" y="302027"/>
                  <a:pt x="418065" y="302027"/>
                </a:cubicBezTo>
                <a:cubicBezTo>
                  <a:pt x="431657" y="302027"/>
                  <a:pt x="444943" y="306754"/>
                  <a:pt x="455557" y="315371"/>
                </a:cubicBezTo>
                <a:lnTo>
                  <a:pt x="572004" y="409543"/>
                </a:lnTo>
                <a:cubicBezTo>
                  <a:pt x="573073" y="410382"/>
                  <a:pt x="574677" y="411754"/>
                  <a:pt x="576510" y="413584"/>
                </a:cubicBezTo>
                <a:cubicBezTo>
                  <a:pt x="598959" y="436079"/>
                  <a:pt x="598959" y="472680"/>
                  <a:pt x="576357" y="495099"/>
                </a:cubicBezTo>
                <a:cubicBezTo>
                  <a:pt x="574753" y="496776"/>
                  <a:pt x="573226" y="498072"/>
                  <a:pt x="572233" y="498835"/>
                </a:cubicBezTo>
                <a:lnTo>
                  <a:pt x="457390" y="592855"/>
                </a:lnTo>
                <a:cubicBezTo>
                  <a:pt x="446547" y="601700"/>
                  <a:pt x="432955" y="606580"/>
                  <a:pt x="419058" y="606580"/>
                </a:cubicBezTo>
                <a:cubicBezTo>
                  <a:pt x="403480" y="606580"/>
                  <a:pt x="388590" y="600709"/>
                  <a:pt x="377289" y="589957"/>
                </a:cubicBezTo>
                <a:cubicBezTo>
                  <a:pt x="371333" y="584467"/>
                  <a:pt x="366752" y="577909"/>
                  <a:pt x="363468" y="570512"/>
                </a:cubicBezTo>
                <a:cubicBezTo>
                  <a:pt x="360032" y="562811"/>
                  <a:pt x="358276" y="554499"/>
                  <a:pt x="358276" y="545959"/>
                </a:cubicBezTo>
                <a:lnTo>
                  <a:pt x="358276" y="536656"/>
                </a:lnTo>
                <a:lnTo>
                  <a:pt x="59713" y="536656"/>
                </a:lnTo>
                <a:cubicBezTo>
                  <a:pt x="26802" y="536656"/>
                  <a:pt x="0" y="509892"/>
                  <a:pt x="0" y="477027"/>
                </a:cubicBezTo>
                <a:lnTo>
                  <a:pt x="0" y="338857"/>
                </a:lnTo>
                <a:cubicBezTo>
                  <a:pt x="0" y="330469"/>
                  <a:pt x="1756" y="322386"/>
                  <a:pt x="5116" y="314761"/>
                </a:cubicBezTo>
                <a:cubicBezTo>
                  <a:pt x="8323" y="307517"/>
                  <a:pt x="12905" y="301035"/>
                  <a:pt x="18632" y="295621"/>
                </a:cubicBezTo>
                <a:cubicBezTo>
                  <a:pt x="29856" y="285022"/>
                  <a:pt x="44441" y="279227"/>
                  <a:pt x="59789" y="279227"/>
                </a:cubicBezTo>
                <a:close/>
                <a:moveTo>
                  <a:pt x="174327" y="44608"/>
                </a:moveTo>
                <a:cubicBezTo>
                  <a:pt x="170661" y="44608"/>
                  <a:pt x="167225" y="45828"/>
                  <a:pt x="164247" y="48192"/>
                </a:cubicBezTo>
                <a:lnTo>
                  <a:pt x="49403" y="142211"/>
                </a:lnTo>
                <a:cubicBezTo>
                  <a:pt x="49098" y="142440"/>
                  <a:pt x="48793" y="142745"/>
                  <a:pt x="48487" y="142974"/>
                </a:cubicBezTo>
                <a:cubicBezTo>
                  <a:pt x="43371" y="148083"/>
                  <a:pt x="43371" y="156394"/>
                  <a:pt x="48487" y="161580"/>
                </a:cubicBezTo>
                <a:cubicBezTo>
                  <a:pt x="48793" y="161885"/>
                  <a:pt x="49098" y="162113"/>
                  <a:pt x="49480" y="162418"/>
                </a:cubicBezTo>
                <a:lnTo>
                  <a:pt x="165851" y="256590"/>
                </a:lnTo>
                <a:cubicBezTo>
                  <a:pt x="168600" y="258802"/>
                  <a:pt x="171883" y="259946"/>
                  <a:pt x="175319" y="259946"/>
                </a:cubicBezTo>
                <a:cubicBezTo>
                  <a:pt x="182573" y="259946"/>
                  <a:pt x="190438" y="254227"/>
                  <a:pt x="190438" y="244924"/>
                </a:cubicBezTo>
                <a:lnTo>
                  <a:pt x="190438" y="206111"/>
                </a:lnTo>
                <a:cubicBezTo>
                  <a:pt x="190438" y="197266"/>
                  <a:pt x="197616" y="190098"/>
                  <a:pt x="206550" y="190098"/>
                </a:cubicBezTo>
                <a:lnTo>
                  <a:pt x="456931" y="190098"/>
                </a:lnTo>
                <a:cubicBezTo>
                  <a:pt x="465788" y="190098"/>
                  <a:pt x="473042" y="197266"/>
                  <a:pt x="473042" y="206111"/>
                </a:cubicBezTo>
                <a:lnTo>
                  <a:pt x="473042" y="229978"/>
                </a:lnTo>
                <a:cubicBezTo>
                  <a:pt x="473042" y="235545"/>
                  <a:pt x="475562" y="240730"/>
                  <a:pt x="479915" y="244238"/>
                </a:cubicBezTo>
                <a:lnTo>
                  <a:pt x="524279" y="279466"/>
                </a:lnTo>
                <a:cubicBezTo>
                  <a:pt x="526952" y="281601"/>
                  <a:pt x="530235" y="282745"/>
                  <a:pt x="533595" y="282745"/>
                </a:cubicBezTo>
                <a:cubicBezTo>
                  <a:pt x="540849" y="282745"/>
                  <a:pt x="548714" y="277026"/>
                  <a:pt x="548714" y="267723"/>
                </a:cubicBezTo>
                <a:lnTo>
                  <a:pt x="548714" y="129553"/>
                </a:lnTo>
                <a:cubicBezTo>
                  <a:pt x="548714" y="121242"/>
                  <a:pt x="541995" y="114532"/>
                  <a:pt x="533671" y="114532"/>
                </a:cubicBezTo>
                <a:lnTo>
                  <a:pt x="206550" y="114532"/>
                </a:lnTo>
                <a:cubicBezTo>
                  <a:pt x="197616" y="114532"/>
                  <a:pt x="190438" y="107288"/>
                  <a:pt x="190438" y="98442"/>
                </a:cubicBezTo>
                <a:lnTo>
                  <a:pt x="190438" y="60621"/>
                </a:lnTo>
                <a:cubicBezTo>
                  <a:pt x="190438" y="50708"/>
                  <a:pt x="182115" y="44608"/>
                  <a:pt x="174327" y="44608"/>
                </a:cubicBezTo>
                <a:close/>
                <a:moveTo>
                  <a:pt x="174289" y="44097"/>
                </a:moveTo>
                <a:cubicBezTo>
                  <a:pt x="182842" y="44097"/>
                  <a:pt x="190936" y="50806"/>
                  <a:pt x="190936" y="60641"/>
                </a:cubicBezTo>
                <a:lnTo>
                  <a:pt x="190936" y="98455"/>
                </a:lnTo>
                <a:cubicBezTo>
                  <a:pt x="190936" y="107070"/>
                  <a:pt x="197885" y="114008"/>
                  <a:pt x="206513" y="114008"/>
                </a:cubicBezTo>
                <a:lnTo>
                  <a:pt x="533641" y="114008"/>
                </a:lnTo>
                <a:cubicBezTo>
                  <a:pt x="542193" y="114008"/>
                  <a:pt x="549218" y="120945"/>
                  <a:pt x="549218" y="129560"/>
                </a:cubicBezTo>
                <a:lnTo>
                  <a:pt x="549218" y="267704"/>
                </a:lnTo>
                <a:cubicBezTo>
                  <a:pt x="549218" y="276929"/>
                  <a:pt x="541582" y="283257"/>
                  <a:pt x="533564" y="283257"/>
                </a:cubicBezTo>
                <a:cubicBezTo>
                  <a:pt x="530281" y="283257"/>
                  <a:pt x="526845" y="282190"/>
                  <a:pt x="523943" y="279826"/>
                </a:cubicBezTo>
                <a:lnTo>
                  <a:pt x="479578" y="244604"/>
                </a:lnTo>
                <a:cubicBezTo>
                  <a:pt x="475072" y="241021"/>
                  <a:pt x="472476" y="235684"/>
                  <a:pt x="472476" y="229966"/>
                </a:cubicBezTo>
                <a:lnTo>
                  <a:pt x="472476" y="206104"/>
                </a:lnTo>
                <a:cubicBezTo>
                  <a:pt x="472476" y="197565"/>
                  <a:pt x="465527" y="190551"/>
                  <a:pt x="456899" y="190551"/>
                </a:cubicBezTo>
                <a:lnTo>
                  <a:pt x="206513" y="190551"/>
                </a:lnTo>
                <a:cubicBezTo>
                  <a:pt x="197885" y="190551"/>
                  <a:pt x="190936" y="197565"/>
                  <a:pt x="190936" y="206104"/>
                </a:cubicBezTo>
                <a:lnTo>
                  <a:pt x="190936" y="244909"/>
                </a:lnTo>
                <a:cubicBezTo>
                  <a:pt x="190936" y="254134"/>
                  <a:pt x="183300" y="260462"/>
                  <a:pt x="175282" y="260462"/>
                </a:cubicBezTo>
                <a:cubicBezTo>
                  <a:pt x="171922" y="260462"/>
                  <a:pt x="168486" y="259394"/>
                  <a:pt x="165508" y="256955"/>
                </a:cubicBezTo>
                <a:lnTo>
                  <a:pt x="49058" y="162800"/>
                </a:lnTo>
                <a:cubicBezTo>
                  <a:pt x="48753" y="162495"/>
                  <a:pt x="48371" y="162190"/>
                  <a:pt x="48066" y="161885"/>
                </a:cubicBezTo>
                <a:cubicBezTo>
                  <a:pt x="42797" y="156625"/>
                  <a:pt x="42797" y="147934"/>
                  <a:pt x="48142" y="142673"/>
                </a:cubicBezTo>
                <a:cubicBezTo>
                  <a:pt x="48448" y="142368"/>
                  <a:pt x="48753" y="142063"/>
                  <a:pt x="49058" y="141835"/>
                </a:cubicBezTo>
                <a:lnTo>
                  <a:pt x="163904" y="47833"/>
                </a:lnTo>
                <a:cubicBezTo>
                  <a:pt x="167111" y="45241"/>
                  <a:pt x="170777" y="44097"/>
                  <a:pt x="174289" y="44097"/>
                </a:cubicBezTo>
                <a:close/>
                <a:moveTo>
                  <a:pt x="174327" y="43540"/>
                </a:moveTo>
                <a:cubicBezTo>
                  <a:pt x="170432" y="43540"/>
                  <a:pt x="166767" y="44913"/>
                  <a:pt x="163636" y="47429"/>
                </a:cubicBezTo>
                <a:lnTo>
                  <a:pt x="48793" y="141449"/>
                </a:lnTo>
                <a:cubicBezTo>
                  <a:pt x="48411" y="141678"/>
                  <a:pt x="48105" y="141983"/>
                  <a:pt x="47800" y="142288"/>
                </a:cubicBezTo>
                <a:cubicBezTo>
                  <a:pt x="42302" y="147778"/>
                  <a:pt x="42226" y="156776"/>
                  <a:pt x="47800" y="162266"/>
                </a:cubicBezTo>
                <a:cubicBezTo>
                  <a:pt x="48105" y="162647"/>
                  <a:pt x="48487" y="162876"/>
                  <a:pt x="48793" y="163181"/>
                </a:cubicBezTo>
                <a:lnTo>
                  <a:pt x="165240" y="257353"/>
                </a:lnTo>
                <a:cubicBezTo>
                  <a:pt x="168141" y="259717"/>
                  <a:pt x="171654" y="261013"/>
                  <a:pt x="175319" y="261013"/>
                </a:cubicBezTo>
                <a:cubicBezTo>
                  <a:pt x="183031" y="261013"/>
                  <a:pt x="191431" y="254837"/>
                  <a:pt x="191431" y="244924"/>
                </a:cubicBezTo>
                <a:lnTo>
                  <a:pt x="191431" y="206111"/>
                </a:lnTo>
                <a:cubicBezTo>
                  <a:pt x="191431" y="197876"/>
                  <a:pt x="198227" y="191089"/>
                  <a:pt x="206550" y="191089"/>
                </a:cubicBezTo>
                <a:lnTo>
                  <a:pt x="456931" y="191089"/>
                </a:lnTo>
                <a:cubicBezTo>
                  <a:pt x="465254" y="191089"/>
                  <a:pt x="472050" y="197876"/>
                  <a:pt x="472050" y="206111"/>
                </a:cubicBezTo>
                <a:lnTo>
                  <a:pt x="472050" y="229978"/>
                </a:lnTo>
                <a:cubicBezTo>
                  <a:pt x="472050" y="235850"/>
                  <a:pt x="474646" y="241340"/>
                  <a:pt x="479304" y="245000"/>
                </a:cubicBezTo>
                <a:lnTo>
                  <a:pt x="523668" y="280229"/>
                </a:lnTo>
                <a:cubicBezTo>
                  <a:pt x="526570" y="282593"/>
                  <a:pt x="530006" y="283813"/>
                  <a:pt x="533595" y="283813"/>
                </a:cubicBezTo>
                <a:cubicBezTo>
                  <a:pt x="541384" y="283813"/>
                  <a:pt x="549707" y="277636"/>
                  <a:pt x="549707" y="267723"/>
                </a:cubicBezTo>
                <a:lnTo>
                  <a:pt x="549707" y="129553"/>
                </a:lnTo>
                <a:cubicBezTo>
                  <a:pt x="549707" y="120708"/>
                  <a:pt x="542529" y="113464"/>
                  <a:pt x="533671" y="113464"/>
                </a:cubicBezTo>
                <a:lnTo>
                  <a:pt x="206550" y="113464"/>
                </a:lnTo>
                <a:cubicBezTo>
                  <a:pt x="198227" y="113464"/>
                  <a:pt x="191431" y="106754"/>
                  <a:pt x="191431" y="98442"/>
                </a:cubicBezTo>
                <a:lnTo>
                  <a:pt x="191431" y="60621"/>
                </a:lnTo>
                <a:cubicBezTo>
                  <a:pt x="191431" y="50098"/>
                  <a:pt x="182573" y="43540"/>
                  <a:pt x="174327" y="43540"/>
                </a:cubicBezTo>
                <a:close/>
                <a:moveTo>
                  <a:pt x="174327" y="991"/>
                </a:moveTo>
                <a:cubicBezTo>
                  <a:pt x="189675" y="991"/>
                  <a:pt x="204259" y="6786"/>
                  <a:pt x="215408" y="17309"/>
                </a:cubicBezTo>
                <a:cubicBezTo>
                  <a:pt x="221211" y="22800"/>
                  <a:pt x="225792" y="29205"/>
                  <a:pt x="228999" y="36449"/>
                </a:cubicBezTo>
                <a:cubicBezTo>
                  <a:pt x="232359" y="44074"/>
                  <a:pt x="234039" y="52157"/>
                  <a:pt x="234039" y="60621"/>
                </a:cubicBezTo>
                <a:lnTo>
                  <a:pt x="234039" y="70915"/>
                </a:lnTo>
                <a:lnTo>
                  <a:pt x="533671" y="70915"/>
                </a:lnTo>
                <a:cubicBezTo>
                  <a:pt x="565971" y="70915"/>
                  <a:pt x="592315" y="97222"/>
                  <a:pt x="592315" y="129553"/>
                </a:cubicBezTo>
                <a:lnTo>
                  <a:pt x="592315" y="267723"/>
                </a:lnTo>
                <a:cubicBezTo>
                  <a:pt x="592315" y="275959"/>
                  <a:pt x="590635" y="283965"/>
                  <a:pt x="587352" y="291438"/>
                </a:cubicBezTo>
                <a:cubicBezTo>
                  <a:pt x="584221" y="298529"/>
                  <a:pt x="579716" y="304858"/>
                  <a:pt x="573989" y="310272"/>
                </a:cubicBezTo>
                <a:cubicBezTo>
                  <a:pt x="562993" y="320643"/>
                  <a:pt x="548638" y="326285"/>
                  <a:pt x="533595" y="326285"/>
                </a:cubicBezTo>
                <a:cubicBezTo>
                  <a:pt x="520461" y="326285"/>
                  <a:pt x="507480" y="321787"/>
                  <a:pt x="497095" y="313551"/>
                </a:cubicBezTo>
                <a:lnTo>
                  <a:pt x="452731" y="278323"/>
                </a:lnTo>
                <a:cubicBezTo>
                  <a:pt x="445477" y="272527"/>
                  <a:pt x="439597" y="265131"/>
                  <a:pt x="435550" y="256819"/>
                </a:cubicBezTo>
                <a:cubicBezTo>
                  <a:pt x="432190" y="249804"/>
                  <a:pt x="430129" y="241950"/>
                  <a:pt x="429594" y="234096"/>
                </a:cubicBezTo>
                <a:lnTo>
                  <a:pt x="429518" y="233638"/>
                </a:lnTo>
                <a:lnTo>
                  <a:pt x="234039" y="233638"/>
                </a:lnTo>
                <a:lnTo>
                  <a:pt x="234039" y="244924"/>
                </a:lnTo>
                <a:cubicBezTo>
                  <a:pt x="234039" y="253159"/>
                  <a:pt x="232359" y="261166"/>
                  <a:pt x="229076" y="268638"/>
                </a:cubicBezTo>
                <a:cubicBezTo>
                  <a:pt x="225945" y="275730"/>
                  <a:pt x="221440" y="282059"/>
                  <a:pt x="215713" y="287473"/>
                </a:cubicBezTo>
                <a:cubicBezTo>
                  <a:pt x="204717" y="297843"/>
                  <a:pt x="190362" y="303562"/>
                  <a:pt x="175319" y="303562"/>
                </a:cubicBezTo>
                <a:cubicBezTo>
                  <a:pt x="161956" y="303562"/>
                  <a:pt x="148899" y="298911"/>
                  <a:pt x="138438" y="290447"/>
                </a:cubicBezTo>
                <a:lnTo>
                  <a:pt x="21991" y="196275"/>
                </a:lnTo>
                <a:cubicBezTo>
                  <a:pt x="20922" y="195436"/>
                  <a:pt x="19394" y="194063"/>
                  <a:pt x="17562" y="192309"/>
                </a:cubicBezTo>
                <a:cubicBezTo>
                  <a:pt x="-4506" y="170196"/>
                  <a:pt x="-4430" y="134205"/>
                  <a:pt x="17714" y="112168"/>
                </a:cubicBezTo>
                <a:cubicBezTo>
                  <a:pt x="19394" y="110490"/>
                  <a:pt x="20845" y="109270"/>
                  <a:pt x="21762" y="108508"/>
                </a:cubicBezTo>
                <a:lnTo>
                  <a:pt x="136605" y="14564"/>
                </a:lnTo>
                <a:cubicBezTo>
                  <a:pt x="147296" y="5795"/>
                  <a:pt x="160658" y="991"/>
                  <a:pt x="174327" y="991"/>
                </a:cubicBezTo>
                <a:close/>
                <a:moveTo>
                  <a:pt x="174289" y="565"/>
                </a:moveTo>
                <a:cubicBezTo>
                  <a:pt x="160544" y="565"/>
                  <a:pt x="147029" y="5368"/>
                  <a:pt x="136262" y="14135"/>
                </a:cubicBezTo>
                <a:lnTo>
                  <a:pt x="21416" y="108137"/>
                </a:lnTo>
                <a:cubicBezTo>
                  <a:pt x="20423" y="108900"/>
                  <a:pt x="18973" y="110120"/>
                  <a:pt x="17293" y="111797"/>
                </a:cubicBezTo>
                <a:cubicBezTo>
                  <a:pt x="-5005" y="134058"/>
                  <a:pt x="-5081" y="170348"/>
                  <a:pt x="17216" y="192686"/>
                </a:cubicBezTo>
                <a:cubicBezTo>
                  <a:pt x="18973" y="194439"/>
                  <a:pt x="20576" y="195811"/>
                  <a:pt x="21645" y="196650"/>
                </a:cubicBezTo>
                <a:lnTo>
                  <a:pt x="138095" y="290805"/>
                </a:lnTo>
                <a:cubicBezTo>
                  <a:pt x="148632" y="299343"/>
                  <a:pt x="161843" y="303994"/>
                  <a:pt x="175282" y="303994"/>
                </a:cubicBezTo>
                <a:cubicBezTo>
                  <a:pt x="190478" y="303994"/>
                  <a:pt x="204986" y="298276"/>
                  <a:pt x="216058" y="287831"/>
                </a:cubicBezTo>
                <a:cubicBezTo>
                  <a:pt x="221785" y="282418"/>
                  <a:pt x="226291" y="276014"/>
                  <a:pt x="229498" y="268848"/>
                </a:cubicBezTo>
                <a:cubicBezTo>
                  <a:pt x="232858" y="261300"/>
                  <a:pt x="234538" y="253219"/>
                  <a:pt x="234538" y="244909"/>
                </a:cubicBezTo>
                <a:lnTo>
                  <a:pt x="234538" y="234159"/>
                </a:lnTo>
                <a:lnTo>
                  <a:pt x="429027" y="234159"/>
                </a:lnTo>
                <a:cubicBezTo>
                  <a:pt x="429562" y="242012"/>
                  <a:pt x="431623" y="249864"/>
                  <a:pt x="435060" y="257031"/>
                </a:cubicBezTo>
                <a:cubicBezTo>
                  <a:pt x="439107" y="265417"/>
                  <a:pt x="445139" y="272888"/>
                  <a:pt x="452393" y="278683"/>
                </a:cubicBezTo>
                <a:lnTo>
                  <a:pt x="496759" y="313905"/>
                </a:lnTo>
                <a:cubicBezTo>
                  <a:pt x="507220" y="322215"/>
                  <a:pt x="520278" y="326789"/>
                  <a:pt x="533564" y="326789"/>
                </a:cubicBezTo>
                <a:cubicBezTo>
                  <a:pt x="548760" y="326789"/>
                  <a:pt x="563269" y="321071"/>
                  <a:pt x="574341" y="310550"/>
                </a:cubicBezTo>
                <a:cubicBezTo>
                  <a:pt x="580068" y="305137"/>
                  <a:pt x="584573" y="298810"/>
                  <a:pt x="587780" y="291567"/>
                </a:cubicBezTo>
                <a:cubicBezTo>
                  <a:pt x="591140" y="284019"/>
                  <a:pt x="592820" y="276014"/>
                  <a:pt x="592820" y="267704"/>
                </a:cubicBezTo>
                <a:lnTo>
                  <a:pt x="592820" y="129560"/>
                </a:lnTo>
                <a:cubicBezTo>
                  <a:pt x="592820" y="97007"/>
                  <a:pt x="566247" y="70476"/>
                  <a:pt x="533641" y="70476"/>
                </a:cubicBezTo>
                <a:lnTo>
                  <a:pt x="234538" y="70476"/>
                </a:lnTo>
                <a:lnTo>
                  <a:pt x="234538" y="60641"/>
                </a:lnTo>
                <a:cubicBezTo>
                  <a:pt x="234538" y="52102"/>
                  <a:pt x="232781" y="43945"/>
                  <a:pt x="229421" y="36321"/>
                </a:cubicBezTo>
                <a:cubicBezTo>
                  <a:pt x="226138" y="29002"/>
                  <a:pt x="221556" y="22522"/>
                  <a:pt x="215753" y="16956"/>
                </a:cubicBezTo>
                <a:cubicBezTo>
                  <a:pt x="204452" y="6359"/>
                  <a:pt x="189790" y="565"/>
                  <a:pt x="174289" y="565"/>
                </a:cubicBezTo>
                <a:close/>
                <a:moveTo>
                  <a:pt x="174327" y="0"/>
                </a:moveTo>
                <a:cubicBezTo>
                  <a:pt x="189904" y="0"/>
                  <a:pt x="204794" y="5871"/>
                  <a:pt x="216095" y="16623"/>
                </a:cubicBezTo>
                <a:cubicBezTo>
                  <a:pt x="221974" y="22113"/>
                  <a:pt x="226632" y="28671"/>
                  <a:pt x="229916" y="36068"/>
                </a:cubicBezTo>
                <a:cubicBezTo>
                  <a:pt x="233352" y="43769"/>
                  <a:pt x="235108" y="52081"/>
                  <a:pt x="235108" y="60621"/>
                </a:cubicBezTo>
                <a:lnTo>
                  <a:pt x="235108" y="69924"/>
                </a:lnTo>
                <a:lnTo>
                  <a:pt x="533671" y="69924"/>
                </a:lnTo>
                <a:cubicBezTo>
                  <a:pt x="566582" y="69924"/>
                  <a:pt x="593384" y="96688"/>
                  <a:pt x="593384" y="129553"/>
                </a:cubicBezTo>
                <a:lnTo>
                  <a:pt x="593384" y="267723"/>
                </a:lnTo>
                <a:cubicBezTo>
                  <a:pt x="593384" y="276111"/>
                  <a:pt x="591628" y="284194"/>
                  <a:pt x="588268" y="291819"/>
                </a:cubicBezTo>
                <a:cubicBezTo>
                  <a:pt x="585061" y="299063"/>
                  <a:pt x="580479" y="305545"/>
                  <a:pt x="574752" y="310959"/>
                </a:cubicBezTo>
                <a:cubicBezTo>
                  <a:pt x="563528" y="321558"/>
                  <a:pt x="548943" y="327353"/>
                  <a:pt x="533595" y="327353"/>
                </a:cubicBezTo>
                <a:cubicBezTo>
                  <a:pt x="520232" y="327353"/>
                  <a:pt x="507022" y="322702"/>
                  <a:pt x="496485" y="314314"/>
                </a:cubicBezTo>
                <a:lnTo>
                  <a:pt x="452120" y="279085"/>
                </a:lnTo>
                <a:cubicBezTo>
                  <a:pt x="444790" y="273290"/>
                  <a:pt x="438757" y="265665"/>
                  <a:pt x="434634" y="257277"/>
                </a:cubicBezTo>
                <a:cubicBezTo>
                  <a:pt x="431274" y="250261"/>
                  <a:pt x="429136" y="242407"/>
                  <a:pt x="428602" y="234630"/>
                </a:cubicBezTo>
                <a:lnTo>
                  <a:pt x="235108" y="234630"/>
                </a:lnTo>
                <a:lnTo>
                  <a:pt x="235108" y="244924"/>
                </a:lnTo>
                <a:cubicBezTo>
                  <a:pt x="235108" y="253312"/>
                  <a:pt x="233352" y="261394"/>
                  <a:pt x="229992" y="269020"/>
                </a:cubicBezTo>
                <a:cubicBezTo>
                  <a:pt x="226785" y="276264"/>
                  <a:pt x="222204" y="282745"/>
                  <a:pt x="216400" y="288235"/>
                </a:cubicBezTo>
                <a:cubicBezTo>
                  <a:pt x="205252" y="298758"/>
                  <a:pt x="190667" y="304553"/>
                  <a:pt x="175319" y="304553"/>
                </a:cubicBezTo>
                <a:cubicBezTo>
                  <a:pt x="161727" y="304553"/>
                  <a:pt x="148441" y="299826"/>
                  <a:pt x="137827" y="291209"/>
                </a:cubicBezTo>
                <a:lnTo>
                  <a:pt x="21380" y="197037"/>
                </a:lnTo>
                <a:cubicBezTo>
                  <a:pt x="20311" y="196198"/>
                  <a:pt x="18707" y="194826"/>
                  <a:pt x="16875" y="192996"/>
                </a:cubicBezTo>
                <a:cubicBezTo>
                  <a:pt x="-5575" y="170501"/>
                  <a:pt x="-5575" y="133900"/>
                  <a:pt x="17027" y="111405"/>
                </a:cubicBezTo>
                <a:cubicBezTo>
                  <a:pt x="18707" y="109804"/>
                  <a:pt x="20158" y="108508"/>
                  <a:pt x="21151" y="107745"/>
                </a:cubicBezTo>
                <a:lnTo>
                  <a:pt x="135994" y="13725"/>
                </a:lnTo>
                <a:cubicBezTo>
                  <a:pt x="146837" y="4880"/>
                  <a:pt x="160429" y="0"/>
                  <a:pt x="174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>
            <p:custDataLst>
              <p:tags r:id="rId9"/>
            </p:custDataLst>
          </p:nvPr>
        </p:nvSpPr>
        <p:spPr>
          <a:xfrm>
            <a:off x="3119755" y="1480820"/>
            <a:ext cx="633857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3200" b="1" spc="3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老师的无奈</a:t>
            </a:r>
            <a:endParaRPr lang="zh-CN" altLang="en-US" sz="3200" b="1" spc="30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立方体 1"/>
          <p:cNvSpPr/>
          <p:nvPr>
            <p:custDataLst>
              <p:tags r:id="rId10"/>
            </p:custDataLst>
          </p:nvPr>
        </p:nvSpPr>
        <p:spPr>
          <a:xfrm>
            <a:off x="2887201" y="3449492"/>
            <a:ext cx="1495409" cy="1495409"/>
          </a:xfrm>
          <a:prstGeom prst="cube">
            <a:avLst/>
          </a:prstGeom>
          <a:solidFill>
            <a:srgbClr val="6096E6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泪滴形 7"/>
          <p:cNvSpPr/>
          <p:nvPr>
            <p:custDataLst>
              <p:tags r:id="rId11"/>
            </p:custDataLst>
          </p:nvPr>
        </p:nvSpPr>
        <p:spPr>
          <a:xfrm rot="8100000">
            <a:off x="3086418" y="2265680"/>
            <a:ext cx="1097612" cy="1097612"/>
          </a:xfrm>
          <a:prstGeom prst="teardrop">
            <a:avLst/>
          </a:prstGeom>
          <a:solidFill>
            <a:srgbClr val="6096E6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2"/>
            </p:custDataLst>
          </p:nvPr>
        </p:nvSpPr>
        <p:spPr>
          <a:xfrm>
            <a:off x="3230723" y="2409985"/>
            <a:ext cx="809002" cy="80900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立方体 5"/>
          <p:cNvSpPr/>
          <p:nvPr>
            <p:custDataLst>
              <p:tags r:id="rId13"/>
            </p:custDataLst>
          </p:nvPr>
        </p:nvSpPr>
        <p:spPr>
          <a:xfrm>
            <a:off x="5420202" y="3449492"/>
            <a:ext cx="1495409" cy="1495409"/>
          </a:xfrm>
          <a:prstGeom prst="cube">
            <a:avLst/>
          </a:prstGeom>
          <a:solidFill>
            <a:srgbClr val="58B6E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泪滴形 11"/>
          <p:cNvSpPr/>
          <p:nvPr>
            <p:custDataLst>
              <p:tags r:id="rId14"/>
            </p:custDataLst>
          </p:nvPr>
        </p:nvSpPr>
        <p:spPr>
          <a:xfrm rot="8100000">
            <a:off x="5618781" y="2265680"/>
            <a:ext cx="1097612" cy="1097612"/>
          </a:xfrm>
          <a:prstGeom prst="teardrop">
            <a:avLst/>
          </a:prstGeom>
          <a:solidFill>
            <a:srgbClr val="58B6E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15"/>
            </p:custDataLst>
          </p:nvPr>
        </p:nvSpPr>
        <p:spPr>
          <a:xfrm>
            <a:off x="5763086" y="2409985"/>
            <a:ext cx="809002" cy="80900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立方体 9"/>
          <p:cNvSpPr/>
          <p:nvPr>
            <p:custDataLst>
              <p:tags r:id="rId16"/>
            </p:custDataLst>
          </p:nvPr>
        </p:nvSpPr>
        <p:spPr>
          <a:xfrm>
            <a:off x="8157528" y="3449492"/>
            <a:ext cx="1495409" cy="1495409"/>
          </a:xfrm>
          <a:prstGeom prst="cube">
            <a:avLst/>
          </a:prstGeom>
          <a:solidFill>
            <a:srgbClr val="56CA9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>
            <p:custDataLst>
              <p:tags r:id="rId17"/>
            </p:custDataLst>
          </p:nvPr>
        </p:nvSpPr>
        <p:spPr>
          <a:xfrm rot="8100000">
            <a:off x="8356746" y="2266319"/>
            <a:ext cx="1097612" cy="1097612"/>
          </a:xfrm>
          <a:prstGeom prst="teardrop">
            <a:avLst/>
          </a:prstGeom>
          <a:solidFill>
            <a:srgbClr val="56CA95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18"/>
            </p:custDataLst>
          </p:nvPr>
        </p:nvSpPr>
        <p:spPr>
          <a:xfrm>
            <a:off x="8501051" y="2410624"/>
            <a:ext cx="809002" cy="80900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9"/>
            </p:custDataLst>
          </p:nvPr>
        </p:nvSpPr>
        <p:spPr>
          <a:xfrm>
            <a:off x="5271770" y="5299075"/>
            <a:ext cx="2083435" cy="1154430"/>
          </a:xfrm>
          <a:prstGeom prst="rect">
            <a:avLst/>
          </a:prstGeom>
          <a:noFill/>
        </p:spPr>
        <p:txBody>
          <a:bodyPr wrap="square" bIns="0" rtlCol="0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学生课后不背单词不会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阅读不懂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20"/>
            </p:custDataLst>
          </p:nvPr>
        </p:nvSpPr>
        <p:spPr>
          <a:xfrm>
            <a:off x="2428875" y="5299075"/>
            <a:ext cx="2045970" cy="841375"/>
          </a:xfrm>
          <a:prstGeom prst="rect">
            <a:avLst/>
          </a:prstGeom>
          <a:noFill/>
        </p:spPr>
        <p:txBody>
          <a:bodyPr wrap="square" bIns="0" rtlCol="0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学生水平分层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老师教学困难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2400" b="1" spc="30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21"/>
            </p:custDataLst>
          </p:nvPr>
        </p:nvSpPr>
        <p:spPr>
          <a:xfrm>
            <a:off x="7953375" y="5299075"/>
            <a:ext cx="2074545" cy="841375"/>
          </a:xfrm>
          <a:prstGeom prst="rect">
            <a:avLst/>
          </a:prstGeom>
          <a:noFill/>
        </p:spPr>
        <p:txBody>
          <a:bodyPr wrap="square" bIns="0" rtlCol="0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老师用心教学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学生成绩平平</a:t>
            </a:r>
            <a:endParaRPr lang="zh-CN" altLang="en-US" sz="2400" b="1" spc="30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22"/>
            </p:custDataLst>
          </p:nvPr>
        </p:nvSpPr>
        <p:spPr>
          <a:xfrm>
            <a:off x="3059601" y="2614949"/>
            <a:ext cx="1150609" cy="664697"/>
          </a:xfrm>
          <a:prstGeom prst="rect">
            <a:avLst/>
          </a:prstGeom>
          <a:noFill/>
        </p:spPr>
        <p:txBody>
          <a:bodyPr wrap="square" bIns="0" rtlCol="0">
            <a:normAutofit lnSpcReduction="10000"/>
          </a:bodyPr>
          <a:p>
            <a:pPr algn="ctr"/>
            <a:r>
              <a:rPr lang="en-US" altLang="zh-CN" sz="2000" spc="300">
                <a:solidFill>
                  <a:srgbClr val="6096E6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1</a:t>
            </a:r>
            <a:endParaRPr lang="en-US" altLang="zh-CN" sz="2000" spc="300">
              <a:solidFill>
                <a:srgbClr val="6096E6"/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3"/>
            </p:custDataLst>
          </p:nvPr>
        </p:nvSpPr>
        <p:spPr>
          <a:xfrm>
            <a:off x="5697319" y="2614949"/>
            <a:ext cx="940537" cy="505068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/>
            <a:r>
              <a:rPr lang="en-US" altLang="zh-CN" sz="2000" spc="300">
                <a:solidFill>
                  <a:srgbClr val="58B6E5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2</a:t>
            </a:r>
            <a:endParaRPr lang="en-US" altLang="zh-CN" sz="2000" spc="300">
              <a:solidFill>
                <a:srgbClr val="58B6E5"/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4"/>
            </p:custDataLst>
          </p:nvPr>
        </p:nvSpPr>
        <p:spPr>
          <a:xfrm>
            <a:off x="8434645" y="2614949"/>
            <a:ext cx="940537" cy="505068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/>
            <a:r>
              <a:rPr lang="en-US" altLang="zh-CN" sz="2000" spc="300">
                <a:solidFill>
                  <a:srgbClr val="56CA95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3</a:t>
            </a:r>
            <a:endParaRPr lang="en-US" altLang="zh-CN" sz="2000" spc="300">
              <a:solidFill>
                <a:srgbClr val="56CA95"/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9" grpId="0" bldLvl="0" animBg="1"/>
      <p:bldP spid="39" grpId="0"/>
      <p:bldP spid="37" grpId="0"/>
      <p:bldP spid="2" grpId="1" animBg="1"/>
      <p:bldP spid="8" grpId="1" animBg="1"/>
      <p:bldP spid="9" grpId="1" animBg="1"/>
      <p:bldP spid="39" grpId="1"/>
      <p:bldP spid="37" grpId="1"/>
      <p:bldP spid="33" grpId="0" bldLvl="0" animBg="1"/>
      <p:bldP spid="34" grpId="0" bldLvl="0" animBg="1"/>
      <p:bldP spid="35" grpId="0" bldLvl="0" animBg="1"/>
      <p:bldP spid="6" grpId="0" bldLvl="0" animBg="1"/>
      <p:bldP spid="12" grpId="0" bldLvl="0" animBg="1"/>
      <p:bldP spid="13" grpId="0" bldLvl="0" animBg="1"/>
      <p:bldP spid="41" grpId="0"/>
      <p:bldP spid="40" grpId="0"/>
      <p:bldP spid="33" grpId="1" animBg="1"/>
      <p:bldP spid="34" grpId="1" animBg="1"/>
      <p:bldP spid="35" grpId="1" animBg="1"/>
      <p:bldP spid="6" grpId="1" animBg="1"/>
      <p:bldP spid="12" grpId="1" animBg="1"/>
      <p:bldP spid="13" grpId="1" animBg="1"/>
      <p:bldP spid="41" grpId="1"/>
      <p:bldP spid="40" grpId="1"/>
      <p:bldP spid="10" grpId="0" bldLvl="0" animBg="1"/>
      <p:bldP spid="15" grpId="0" bldLvl="0" animBg="1"/>
      <p:bldP spid="16" grpId="0" bldLvl="0" animBg="1"/>
      <p:bldP spid="36" grpId="0"/>
      <p:bldP spid="11" grpId="0"/>
      <p:bldP spid="10" grpId="1" animBg="1"/>
      <p:bldP spid="15" grpId="1" animBg="1"/>
      <p:bldP spid="16" grpId="1" animBg="1"/>
      <p:bldP spid="36" grpId="1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7569264" y="1618615"/>
            <a:ext cx="3352827" cy="4114833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66420" y="1524000"/>
            <a:ext cx="4906645" cy="1068705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/>
          <a:p>
            <a:pPr algn="l"/>
            <a:r>
              <a:rPr lang="zh-CN" altLang="zh-CN" sz="3200" b="1" spc="160" dirty="0">
                <a:solidFill>
                  <a:srgbClr val="E94B18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小学高年级和初中低年级</a:t>
            </a:r>
            <a:endParaRPr lang="zh-CN" altLang="zh-CN" sz="3200" b="1" spc="160" dirty="0">
              <a:solidFill>
                <a:srgbClr val="E94B18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54685" y="2743200"/>
            <a:ext cx="4608830" cy="25908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超前学习</a:t>
            </a:r>
            <a:endParaRPr lang="zh-CN" altLang="en-US" sz="2400" b="1" spc="1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一年实现：中考词汇和阅读水平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两年实现：高考词汇和阅读水平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补差</a:t>
            </a:r>
            <a:endParaRPr lang="zh-CN" altLang="en-US" sz="2400" b="1" spc="1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夯实基础，学习同步知识，提升成绩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r="50000"/>
          <a:stretch>
            <a:fillRect/>
          </a:stretch>
        </p:blipFill>
        <p:spPr>
          <a:xfrm>
            <a:off x="6096000" y="1798955"/>
            <a:ext cx="4622800" cy="47586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8400">
                <a:moveTo>
                  <a:pt x="0" y="0"/>
                </a:moveTo>
                <a:lnTo>
                  <a:pt x="8160" y="0"/>
                </a:lnTo>
                <a:lnTo>
                  <a:pt x="8160" y="8400"/>
                </a:lnTo>
                <a:lnTo>
                  <a:pt x="0" y="84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14400" y="1676343"/>
            <a:ext cx="396240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algn="l"/>
            <a:r>
              <a:rPr lang="zh-CN" altLang="zh-CN" sz="3200" b="1" spc="160" dirty="0">
                <a:solidFill>
                  <a:srgbClr val="E94B18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初三和高中</a:t>
            </a:r>
            <a:endParaRPr lang="zh-CN" altLang="zh-CN" sz="3200" b="1" spc="160" dirty="0">
              <a:solidFill>
                <a:srgbClr val="E94B18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914400" y="2590800"/>
            <a:ext cx="3962400" cy="31362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培优</a:t>
            </a:r>
            <a:endParaRPr lang="zh-CN" altLang="en-US" sz="2400" b="1" spc="1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达到更高一级的英语水平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补差</a:t>
            </a:r>
            <a:endParaRPr lang="zh-CN" altLang="en-US" sz="2400" b="1" spc="1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达到平均英语水平，从而逐步提分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7569264" y="1618615"/>
            <a:ext cx="3352827" cy="4114833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r="50000"/>
          <a:stretch>
            <a:fillRect/>
          </a:stretch>
        </p:blipFill>
        <p:spPr>
          <a:xfrm>
            <a:off x="6096000" y="1798955"/>
            <a:ext cx="4622800" cy="47586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8400">
                <a:moveTo>
                  <a:pt x="0" y="0"/>
                </a:moveTo>
                <a:lnTo>
                  <a:pt x="8160" y="0"/>
                </a:lnTo>
                <a:lnTo>
                  <a:pt x="8160" y="8400"/>
                </a:lnTo>
                <a:lnTo>
                  <a:pt x="0" y="84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106424" y="1323583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2166620" y="1323340"/>
            <a:ext cx="7541260" cy="10033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 algn="l" fontAlgn="auto">
              <a:lnSpc>
                <a:spcPct val="120000"/>
              </a:lnSpc>
            </a:pPr>
            <a:r>
              <a:rPr lang="zh-CN" altLang="en-US" sz="5400" b="1" spc="10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</a:t>
            </a:r>
            <a:r>
              <a:rPr lang="en-US" altLang="zh-CN" sz="5400" b="1" spc="10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系统为什么能解决？</a:t>
            </a:r>
            <a:endParaRPr lang="en-US" altLang="zh-CN" sz="5400" b="1" spc="100" dirty="0">
              <a:solidFill>
                <a:srgbClr val="E94B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矩形 51"/>
          <p:cNvSpPr/>
          <p:nvPr>
            <p:custDataLst>
              <p:tags r:id="rId7"/>
            </p:custDataLst>
          </p:nvPr>
        </p:nvSpPr>
        <p:spPr>
          <a:xfrm>
            <a:off x="6340475" y="2650173"/>
            <a:ext cx="1703705" cy="1527810"/>
          </a:xfrm>
          <a:prstGeom prst="rect">
            <a:avLst/>
          </a:prstGeom>
          <a:solidFill>
            <a:schemeClr val="lt1">
              <a:alpha val="50000"/>
            </a:schemeClr>
          </a:solidFill>
          <a:ln w="28575" cmpd="dbl">
            <a:solidFill>
              <a:srgbClr val="E94B18">
                <a:alpha val="83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8"/>
            </p:custDataLst>
          </p:nvPr>
        </p:nvSpPr>
        <p:spPr>
          <a:xfrm>
            <a:off x="6341110" y="2872105"/>
            <a:ext cx="1596390" cy="117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 fontAlgn="auto">
              <a:lnSpc>
                <a:spcPct val="130000"/>
              </a:lnSpc>
              <a:buClrTx/>
              <a:buSzTx/>
              <a:buNone/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如何提升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>
              <a:lnSpc>
                <a:spcPct val="130000"/>
              </a:lnSpc>
              <a:buClrTx/>
              <a:buSzTx/>
              <a:buNone/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4" name="矩形 53"/>
          <p:cNvSpPr/>
          <p:nvPr>
            <p:custDataLst>
              <p:tags r:id="rId9"/>
            </p:custDataLst>
          </p:nvPr>
        </p:nvSpPr>
        <p:spPr>
          <a:xfrm>
            <a:off x="6951980" y="2508568"/>
            <a:ext cx="481330" cy="33845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9050" cmpd="sng">
            <a:solidFill>
              <a:schemeClr val="dk2">
                <a:alpha val="5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0"/>
            </p:custDataLst>
          </p:nvPr>
        </p:nvSpPr>
        <p:spPr>
          <a:xfrm>
            <a:off x="6974840" y="2509838"/>
            <a:ext cx="449580" cy="337185"/>
          </a:xfrm>
          <a:prstGeom prst="rect">
            <a:avLst/>
          </a:prstGeom>
          <a:solidFill>
            <a:srgbClr val="E94B18"/>
          </a:solidFill>
          <a:ln>
            <a:solidFill>
              <a:srgbClr val="E94B18"/>
            </a:solidFill>
          </a:ln>
        </p:spPr>
        <p:txBody>
          <a:bodyPr wrap="square" rtlCol="0">
            <a:normAutofit fontScale="90000"/>
          </a:bodyPr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>
            <p:custDataLst>
              <p:tags r:id="rId11"/>
            </p:custDataLst>
          </p:nvPr>
        </p:nvSpPr>
        <p:spPr>
          <a:xfrm>
            <a:off x="5078095" y="4768533"/>
            <a:ext cx="1703705" cy="1527810"/>
          </a:xfrm>
          <a:prstGeom prst="rect">
            <a:avLst/>
          </a:prstGeom>
          <a:solidFill>
            <a:schemeClr val="lt1">
              <a:alpha val="50000"/>
            </a:schemeClr>
          </a:solidFill>
          <a:ln w="28575" cmpd="dbl">
            <a:solidFill>
              <a:srgbClr val="E94B18">
                <a:alpha val="83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>
            <p:custDataLst>
              <p:tags r:id="rId12"/>
            </p:custDataLst>
          </p:nvPr>
        </p:nvSpPr>
        <p:spPr>
          <a:xfrm>
            <a:off x="5200015" y="4990465"/>
            <a:ext cx="1598295" cy="11703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 fontAlgn="auto">
              <a:lnSpc>
                <a:spcPct val="13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学习流程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0" name="矩形 69"/>
          <p:cNvSpPr/>
          <p:nvPr>
            <p:custDataLst>
              <p:tags r:id="rId13"/>
            </p:custDataLst>
          </p:nvPr>
        </p:nvSpPr>
        <p:spPr>
          <a:xfrm>
            <a:off x="5689600" y="4626928"/>
            <a:ext cx="481330" cy="33845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9050" cmpd="sng">
            <a:solidFill>
              <a:schemeClr val="dk2">
                <a:alpha val="5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文本框 70"/>
          <p:cNvSpPr txBox="1"/>
          <p:nvPr>
            <p:custDataLst>
              <p:tags r:id="rId14"/>
            </p:custDataLst>
          </p:nvPr>
        </p:nvSpPr>
        <p:spPr>
          <a:xfrm>
            <a:off x="5712460" y="4628198"/>
            <a:ext cx="449580" cy="337185"/>
          </a:xfrm>
          <a:prstGeom prst="rect">
            <a:avLst/>
          </a:prstGeom>
          <a:solidFill>
            <a:srgbClr val="E94B18"/>
          </a:solidFill>
          <a:ln>
            <a:solidFill>
              <a:srgbClr val="E94B18"/>
            </a:solidFill>
          </a:ln>
        </p:spPr>
        <p:txBody>
          <a:bodyPr wrap="square" rtlCol="0">
            <a:normAutofit fontScale="90000"/>
          </a:bodyPr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矩形 71"/>
          <p:cNvSpPr/>
          <p:nvPr>
            <p:custDataLst>
              <p:tags r:id="rId15"/>
            </p:custDataLst>
          </p:nvPr>
        </p:nvSpPr>
        <p:spPr>
          <a:xfrm>
            <a:off x="3688080" y="2650173"/>
            <a:ext cx="1703705" cy="1527810"/>
          </a:xfrm>
          <a:prstGeom prst="rect">
            <a:avLst/>
          </a:prstGeom>
          <a:solidFill>
            <a:schemeClr val="lt1">
              <a:alpha val="50000"/>
            </a:schemeClr>
          </a:solidFill>
          <a:ln w="28575" cmpd="dbl">
            <a:solidFill>
              <a:srgbClr val="E94B18">
                <a:alpha val="83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16"/>
            </p:custDataLst>
          </p:nvPr>
        </p:nvSpPr>
        <p:spPr>
          <a:xfrm>
            <a:off x="3761740" y="2910205"/>
            <a:ext cx="1560195" cy="117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 fontAlgn="auto">
              <a:lnSpc>
                <a:spcPct val="13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如何记住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>
              <a:lnSpc>
                <a:spcPct val="13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单词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4" name="矩形 73"/>
          <p:cNvSpPr/>
          <p:nvPr>
            <p:custDataLst>
              <p:tags r:id="rId17"/>
            </p:custDataLst>
          </p:nvPr>
        </p:nvSpPr>
        <p:spPr>
          <a:xfrm>
            <a:off x="4299585" y="2508568"/>
            <a:ext cx="481330" cy="33845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9050" cmpd="sng">
            <a:solidFill>
              <a:schemeClr val="dk2">
                <a:alpha val="5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>
            <p:custDataLst>
              <p:tags r:id="rId18"/>
            </p:custDataLst>
          </p:nvPr>
        </p:nvSpPr>
        <p:spPr>
          <a:xfrm>
            <a:off x="4316730" y="2509838"/>
            <a:ext cx="449580" cy="337185"/>
          </a:xfrm>
          <a:prstGeom prst="rect">
            <a:avLst/>
          </a:prstGeom>
          <a:solidFill>
            <a:srgbClr val="E94B18"/>
          </a:solidFill>
          <a:ln>
            <a:solidFill>
              <a:srgbClr val="E94B18"/>
            </a:solidFill>
          </a:ln>
        </p:spPr>
        <p:txBody>
          <a:bodyPr wrap="square" rtlCol="0">
            <a:normAutofit fontScale="90000"/>
          </a:bodyPr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矩形 75"/>
          <p:cNvSpPr/>
          <p:nvPr>
            <p:custDataLst>
              <p:tags r:id="rId19"/>
            </p:custDataLst>
          </p:nvPr>
        </p:nvSpPr>
        <p:spPr>
          <a:xfrm>
            <a:off x="2425700" y="4768533"/>
            <a:ext cx="1703705" cy="1527810"/>
          </a:xfrm>
          <a:prstGeom prst="rect">
            <a:avLst/>
          </a:prstGeom>
          <a:solidFill>
            <a:schemeClr val="lt1">
              <a:alpha val="50000"/>
            </a:schemeClr>
          </a:solidFill>
          <a:ln w="28575" cmpd="dbl">
            <a:solidFill>
              <a:srgbClr val="E94B18">
                <a:alpha val="83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>
            <p:custDataLst>
              <p:tags r:id="rId20"/>
            </p:custDataLst>
          </p:nvPr>
        </p:nvSpPr>
        <p:spPr>
          <a:xfrm>
            <a:off x="2389505" y="4990465"/>
            <a:ext cx="1852295" cy="117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 fontAlgn="auto">
              <a:lnSpc>
                <a:spcPct val="13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如何解决孩子心理放弃或者恐惧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8" name="矩形 77"/>
          <p:cNvSpPr/>
          <p:nvPr>
            <p:custDataLst>
              <p:tags r:id="rId21"/>
            </p:custDataLst>
          </p:nvPr>
        </p:nvSpPr>
        <p:spPr>
          <a:xfrm>
            <a:off x="3037205" y="4626928"/>
            <a:ext cx="481330" cy="33845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9050" cmpd="sng">
            <a:solidFill>
              <a:schemeClr val="dk2">
                <a:alpha val="5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22"/>
            </p:custDataLst>
          </p:nvPr>
        </p:nvSpPr>
        <p:spPr>
          <a:xfrm>
            <a:off x="3060065" y="4628198"/>
            <a:ext cx="449580" cy="337185"/>
          </a:xfrm>
          <a:prstGeom prst="rect">
            <a:avLst/>
          </a:prstGeom>
          <a:solidFill>
            <a:srgbClr val="E94B18"/>
          </a:solidFill>
          <a:ln>
            <a:solidFill>
              <a:srgbClr val="E94B18"/>
            </a:solidFill>
          </a:ln>
        </p:spPr>
        <p:txBody>
          <a:bodyPr wrap="square" rtlCol="0">
            <a:normAutofit fontScale="90000"/>
          </a:bodyPr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矩形 83"/>
          <p:cNvSpPr/>
          <p:nvPr>
            <p:custDataLst>
              <p:tags r:id="rId23"/>
            </p:custDataLst>
          </p:nvPr>
        </p:nvSpPr>
        <p:spPr>
          <a:xfrm>
            <a:off x="7734300" y="4768533"/>
            <a:ext cx="1703705" cy="1527810"/>
          </a:xfrm>
          <a:prstGeom prst="rect">
            <a:avLst/>
          </a:prstGeom>
          <a:solidFill>
            <a:schemeClr val="lt1">
              <a:alpha val="50000"/>
            </a:schemeClr>
          </a:solidFill>
          <a:ln w="28575" cmpd="dbl">
            <a:solidFill>
              <a:srgbClr val="E94B18">
                <a:alpha val="83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24"/>
            </p:custDataLst>
          </p:nvPr>
        </p:nvSpPr>
        <p:spPr>
          <a:xfrm>
            <a:off x="7755890" y="4990465"/>
            <a:ext cx="1571625" cy="11703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 fontAlgn="auto">
              <a:lnSpc>
                <a:spcPct val="13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核心技术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6" name="矩形 85"/>
          <p:cNvSpPr/>
          <p:nvPr>
            <p:custDataLst>
              <p:tags r:id="rId25"/>
            </p:custDataLst>
          </p:nvPr>
        </p:nvSpPr>
        <p:spPr>
          <a:xfrm>
            <a:off x="8345805" y="4626928"/>
            <a:ext cx="481330" cy="33845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9050" cmpd="sng">
            <a:solidFill>
              <a:schemeClr val="dk2">
                <a:alpha val="5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文本框 86"/>
          <p:cNvSpPr txBox="1"/>
          <p:nvPr>
            <p:custDataLst>
              <p:tags r:id="rId26"/>
            </p:custDataLst>
          </p:nvPr>
        </p:nvSpPr>
        <p:spPr>
          <a:xfrm>
            <a:off x="8368665" y="4628198"/>
            <a:ext cx="449580" cy="337185"/>
          </a:xfrm>
          <a:prstGeom prst="rect">
            <a:avLst/>
          </a:prstGeom>
          <a:solidFill>
            <a:srgbClr val="E94B18"/>
          </a:solidFill>
          <a:ln>
            <a:solidFill>
              <a:srgbClr val="E94B18"/>
            </a:solidFill>
          </a:ln>
        </p:spPr>
        <p:txBody>
          <a:bodyPr wrap="square" rtlCol="0">
            <a:normAutofit fontScale="90000"/>
          </a:bodyPr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>
            <p:custDataLst>
              <p:tags r:id="rId6"/>
            </p:custDataLst>
          </p:nvPr>
        </p:nvSpPr>
        <p:spPr>
          <a:xfrm>
            <a:off x="2690368" y="3017484"/>
            <a:ext cx="681127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Object 901"/>
          <p:cNvSpPr txBox="1"/>
          <p:nvPr>
            <p:custDataLst>
              <p:tags r:id="rId7"/>
            </p:custDataLst>
          </p:nvPr>
        </p:nvSpPr>
        <p:spPr>
          <a:xfrm>
            <a:off x="1523968" y="1536621"/>
            <a:ext cx="9144064" cy="752474"/>
          </a:xfrm>
          <a:prstGeom prst="rect">
            <a:avLst/>
          </a:prstGeom>
        </p:spPr>
        <p:txBody>
          <a:bodyPr vert="horz" lIns="63500" tIns="25400" rIns="63500" bIns="25400" rtlCol="0" anchor="b" anchorCtr="0"/>
          <a:p>
            <a:pPr algn="ctr" fontAlgn="auto">
              <a:lnSpc>
                <a:spcPct val="100000"/>
              </a:lnSpc>
            </a:pPr>
            <a:r>
              <a:rPr lang="en-US" altLang="zh-CN" sz="3200" b="1" i="0" spc="320" dirty="0">
                <a:solidFill>
                  <a:srgbClr val="E94B18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i="0" spc="320" dirty="0">
                <a:solidFill>
                  <a:srgbClr val="E94B18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、如何记住单词</a:t>
            </a:r>
            <a:endParaRPr lang="zh-CN" altLang="en-US" sz="3200" b="1" i="0" spc="320" dirty="0">
              <a:solidFill>
                <a:srgbClr val="E94B18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bject 902"/>
          <p:cNvSpPr txBox="1"/>
          <p:nvPr>
            <p:custDataLst>
              <p:tags r:id="rId8"/>
            </p:custDataLst>
          </p:nvPr>
        </p:nvSpPr>
        <p:spPr>
          <a:xfrm>
            <a:off x="1523968" y="2314495"/>
            <a:ext cx="9144064" cy="444553"/>
          </a:xfrm>
          <a:prstGeom prst="rect">
            <a:avLst/>
          </a:prstGeom>
        </p:spPr>
        <p:txBody>
          <a:bodyPr vert="horz" lIns="63500" tIns="25400" rIns="63500" bIns="25400" rtlCol="0" anchor="t" anchorCtr="0">
            <a:normAutofit/>
          </a:bodyPr>
          <a:p>
            <a:pPr algn="ctr" fontAlgn="auto">
              <a:lnSpc>
                <a:spcPct val="100000"/>
              </a:lnSpc>
            </a:pPr>
            <a:r>
              <a:rPr lang="zh-CN" altLang="en-US" sz="2400" b="1" spc="8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记最该记的单词</a:t>
            </a:r>
            <a:endParaRPr lang="zh-CN" altLang="en-US" sz="2400" b="1" spc="80" dirty="0">
              <a:solidFill>
                <a:srgbClr val="E94B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6724333" y="3959225"/>
            <a:ext cx="1710055" cy="1710055"/>
          </a:xfrm>
          <a:prstGeom prst="ellipse">
            <a:avLst/>
          </a:prstGeom>
          <a:solidFill>
            <a:srgbClr val="E78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>
            <a:off x="8232458" y="3959225"/>
            <a:ext cx="1710055" cy="1710055"/>
          </a:xfrm>
          <a:prstGeom prst="ellipse">
            <a:avLst/>
          </a:prstGeom>
          <a:solidFill>
            <a:srgbClr val="E78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2250123" y="3959225"/>
            <a:ext cx="1710055" cy="1710055"/>
          </a:xfrm>
          <a:prstGeom prst="ellipse">
            <a:avLst/>
          </a:prstGeom>
          <a:solidFill>
            <a:srgbClr val="E78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12"/>
            </p:custDataLst>
          </p:nvPr>
        </p:nvSpPr>
        <p:spPr>
          <a:xfrm>
            <a:off x="3757613" y="3959225"/>
            <a:ext cx="1710055" cy="1710055"/>
          </a:xfrm>
          <a:prstGeom prst="ellipse">
            <a:avLst/>
          </a:prstGeom>
          <a:solidFill>
            <a:srgbClr val="E78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13"/>
            </p:custDataLst>
          </p:nvPr>
        </p:nvSpPr>
        <p:spPr>
          <a:xfrm>
            <a:off x="7051993" y="3533140"/>
            <a:ext cx="2562860" cy="2562860"/>
          </a:xfrm>
          <a:prstGeom prst="ellipse">
            <a:avLst/>
          </a:pr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14"/>
            </p:custDataLst>
          </p:nvPr>
        </p:nvSpPr>
        <p:spPr>
          <a:xfrm>
            <a:off x="2577148" y="3533140"/>
            <a:ext cx="2562860" cy="2562860"/>
          </a:xfrm>
          <a:prstGeom prst="ellipse">
            <a:avLst/>
          </a:pr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2904808" y="4061460"/>
            <a:ext cx="1907540" cy="150622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zh-CN" altLang="en-US" sz="4000" b="1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考试</a:t>
            </a:r>
            <a:endParaRPr lang="zh-CN" altLang="en-US" sz="4000" b="1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b="1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高频</a:t>
            </a:r>
            <a:endParaRPr lang="zh-CN" altLang="en-US" sz="4000" b="1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7379653" y="4061460"/>
            <a:ext cx="1907540" cy="150622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zh-CN" altLang="en-US" sz="4000" b="1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学生</a:t>
            </a:r>
            <a:endParaRPr lang="zh-CN" altLang="en-US" sz="4000" b="1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b="1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不会</a:t>
            </a:r>
            <a:endParaRPr lang="zh-CN" altLang="en-US" sz="4000" b="1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655445" y="2113280"/>
            <a:ext cx="871220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大数据分析：</a:t>
            </a:r>
            <a:endParaRPr lang="zh-CN" sz="3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2004年以来全国198套高考试卷</a:t>
            </a:r>
            <a:r>
              <a:rPr lang="zh-CN"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所有单词中：</a:t>
            </a:r>
            <a:endParaRPr lang="zh-CN" altLang="zh-CN" sz="3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079240" y="1397635"/>
            <a:ext cx="32181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高考词汇：</a:t>
            </a:r>
            <a:r>
              <a:rPr lang="en-US" altLang="zh-CN" sz="3200" b="1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3500</a:t>
            </a:r>
            <a:endParaRPr lang="en-US" altLang="zh-CN" sz="3200" b="1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3770630" y="3355975"/>
            <a:ext cx="9334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the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7235190" y="3390265"/>
            <a:ext cx="15849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11.3%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3760470" y="4046855"/>
            <a:ext cx="10287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497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7225030" y="4081145"/>
            <a:ext cx="1172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80%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3760470" y="4686935"/>
            <a:ext cx="13106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1035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7225030" y="4721225"/>
            <a:ext cx="1172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90%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3760470" y="5403215"/>
            <a:ext cx="13106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1612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7225030" y="5437505"/>
            <a:ext cx="1172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95%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3760470" y="5982335"/>
            <a:ext cx="13106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2339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7225030" y="6016625"/>
            <a:ext cx="1172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98%</a:t>
            </a:r>
            <a:endParaRPr lang="en-US" altLang="zh-CN" sz="3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/>
          <p:nvPr>
            <p:custDataLst>
              <p:tags r:id="rId18"/>
            </p:custDataLst>
          </p:nvPr>
        </p:nvCxnSpPr>
        <p:spPr>
          <a:xfrm>
            <a:off x="5375275" y="3712845"/>
            <a:ext cx="1359535" cy="0"/>
          </a:xfrm>
          <a:prstGeom prst="straightConnector1">
            <a:avLst/>
          </a:prstGeom>
          <a:ln w="5715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9"/>
            </p:custDataLst>
          </p:nvPr>
        </p:nvCxnSpPr>
        <p:spPr>
          <a:xfrm>
            <a:off x="5365115" y="4403725"/>
            <a:ext cx="1359535" cy="0"/>
          </a:xfrm>
          <a:prstGeom prst="straightConnector1">
            <a:avLst/>
          </a:prstGeom>
          <a:ln w="5715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20"/>
            </p:custDataLst>
          </p:nvPr>
        </p:nvCxnSpPr>
        <p:spPr>
          <a:xfrm>
            <a:off x="5365115" y="5043805"/>
            <a:ext cx="1359535" cy="0"/>
          </a:xfrm>
          <a:prstGeom prst="straightConnector1">
            <a:avLst/>
          </a:prstGeom>
          <a:ln w="5715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21"/>
            </p:custDataLst>
          </p:nvPr>
        </p:nvCxnSpPr>
        <p:spPr>
          <a:xfrm>
            <a:off x="5365115" y="5760085"/>
            <a:ext cx="1359535" cy="0"/>
          </a:xfrm>
          <a:prstGeom prst="straightConnector1">
            <a:avLst/>
          </a:prstGeom>
          <a:ln w="5715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22"/>
            </p:custDataLst>
          </p:nvPr>
        </p:nvCxnSpPr>
        <p:spPr>
          <a:xfrm>
            <a:off x="5365115" y="6339205"/>
            <a:ext cx="1359535" cy="0"/>
          </a:xfrm>
          <a:prstGeom prst="straightConnector1">
            <a:avLst/>
          </a:prstGeom>
          <a:ln w="5715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" grpId="1"/>
      <p:bldP spid="9" grpId="1"/>
      <p:bldP spid="10" grpId="0"/>
      <p:bldP spid="12" grpId="0"/>
      <p:bldP spid="10" grpId="1"/>
      <p:bldP spid="12" grpId="1"/>
      <p:bldP spid="13" grpId="0"/>
      <p:bldP spid="15" grpId="0"/>
      <p:bldP spid="13" grpId="1"/>
      <p:bldP spid="15" grpId="1"/>
      <p:bldP spid="18" grpId="0"/>
      <p:bldP spid="16" grpId="0"/>
      <p:bldP spid="18" grpId="1"/>
      <p:bldP spid="16" grpId="1"/>
      <p:bldP spid="19" grpId="0"/>
      <p:bldP spid="21" grpId="0"/>
      <p:bldP spid="19" grpId="1"/>
      <p:bldP spid="2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内容占位符 3"/>
          <p:cNvGraphicFramePr/>
          <p:nvPr>
            <p:custDataLst>
              <p:tags r:id="rId6"/>
            </p:custDataLst>
          </p:nvPr>
        </p:nvGraphicFramePr>
        <p:xfrm>
          <a:off x="2392680" y="179145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EDDEE3-42A4-45E5-A721-D3280B7AC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8EDDEE3-42A4-45E5-A721-D3280B7AC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0C8990-C848-4175-8840-E65AA640F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40C8990-C848-4175-8840-E65AA640F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35426-F5F3-4DD8-A735-AF4629D65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CA35426-F5F3-4DD8-A735-AF4629D65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D1DC83-C561-4206-A2DD-D386C6416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89D1DC83-C561-4206-A2DD-D386C6416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456565" y="1510735"/>
            <a:ext cx="11278800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zh-CN" altLang="en-US" sz="3555" b="1" spc="300" dirty="0">
                <a:ln w="3175">
                  <a:noFill/>
                  <a:prstDash val="dash"/>
                </a:ln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记忆方法</a:t>
            </a:r>
            <a:endParaRPr lang="zh-CN" altLang="en-US" sz="3555" b="1" spc="300" dirty="0">
              <a:ln w="3175">
                <a:noFill/>
                <a:prstDash val="dash"/>
              </a:ln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>
            <a:off x="2249805" y="3277553"/>
            <a:ext cx="342455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1943735" y="3250248"/>
            <a:ext cx="30607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>
            <p:custDataLst>
              <p:tags r:id="rId9"/>
            </p:custDataLst>
          </p:nvPr>
        </p:nvSpPr>
        <p:spPr>
          <a:xfrm>
            <a:off x="1836420" y="3411538"/>
            <a:ext cx="3977640" cy="102171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15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zh-CN" altLang="en-US" sz="1600" b="0" i="0" u="none" strike="noStrike" kern="1200" cap="none" spc="15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标题 1"/>
          <p:cNvSpPr txBox="1"/>
          <p:nvPr>
            <p:custDataLst>
              <p:tags r:id="rId10"/>
            </p:custDataLst>
          </p:nvPr>
        </p:nvSpPr>
        <p:spPr>
          <a:xfrm>
            <a:off x="1336040" y="2603818"/>
            <a:ext cx="502285" cy="96583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800" b="0" i="1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kumimoji="0" lang="en-US" altLang="zh-CN" sz="4800" b="0" i="1" u="none" strike="noStrike" kern="120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836420" y="2807018"/>
            <a:ext cx="3896995" cy="36957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300" normalizeH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在阅读中记单词</a:t>
            </a:r>
            <a:endParaRPr kumimoji="0" lang="zh-CN" altLang="en-US" sz="2400" b="1" i="0" u="none" strike="noStrike" kern="1200" cap="none" spc="300" normalizeH="0" noProof="0" dirty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12"/>
            </p:custDataLst>
          </p:nvPr>
        </p:nvCxnSpPr>
        <p:spPr>
          <a:xfrm>
            <a:off x="7454265" y="3277553"/>
            <a:ext cx="342455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6" name="矩形 65"/>
          <p:cNvSpPr/>
          <p:nvPr>
            <p:custDataLst>
              <p:tags r:id="rId13"/>
            </p:custDataLst>
          </p:nvPr>
        </p:nvSpPr>
        <p:spPr>
          <a:xfrm>
            <a:off x="7148195" y="3250248"/>
            <a:ext cx="30607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标题 1"/>
          <p:cNvSpPr txBox="1"/>
          <p:nvPr>
            <p:custDataLst>
              <p:tags r:id="rId14"/>
            </p:custDataLst>
          </p:nvPr>
        </p:nvSpPr>
        <p:spPr>
          <a:xfrm>
            <a:off x="7040880" y="3411538"/>
            <a:ext cx="3977640" cy="102171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15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zh-CN" altLang="en-US" sz="1600" b="0" i="0" u="none" strike="noStrike" kern="1200" cap="none" spc="15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标题 1"/>
          <p:cNvSpPr txBox="1"/>
          <p:nvPr>
            <p:custDataLst>
              <p:tags r:id="rId15"/>
            </p:custDataLst>
          </p:nvPr>
        </p:nvSpPr>
        <p:spPr>
          <a:xfrm>
            <a:off x="6540500" y="2603818"/>
            <a:ext cx="502285" cy="96583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800" b="0" i="1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0" lang="en-US" altLang="zh-CN" sz="4800" b="0" i="1" u="none" strike="noStrike" kern="120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>
            <p:custDataLst>
              <p:tags r:id="rId16"/>
            </p:custDataLst>
          </p:nvPr>
        </p:nvSpPr>
        <p:spPr>
          <a:xfrm>
            <a:off x="7040880" y="2807335"/>
            <a:ext cx="4112260" cy="36957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300" normalizeH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无意记忆和有意记忆结合</a:t>
            </a:r>
            <a:endParaRPr kumimoji="0" lang="zh-CN" altLang="en-US" sz="2400" b="1" i="0" u="none" strike="noStrike" kern="1200" cap="none" spc="300" normalizeH="0" noProof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17"/>
            </p:custDataLst>
          </p:nvPr>
        </p:nvCxnSpPr>
        <p:spPr>
          <a:xfrm>
            <a:off x="2249805" y="5271453"/>
            <a:ext cx="342455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72" name="矩形 71"/>
          <p:cNvSpPr/>
          <p:nvPr>
            <p:custDataLst>
              <p:tags r:id="rId18"/>
            </p:custDataLst>
          </p:nvPr>
        </p:nvSpPr>
        <p:spPr>
          <a:xfrm>
            <a:off x="1943735" y="5244148"/>
            <a:ext cx="30607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标题 1"/>
          <p:cNvSpPr txBox="1"/>
          <p:nvPr>
            <p:custDataLst>
              <p:tags r:id="rId19"/>
            </p:custDataLst>
          </p:nvPr>
        </p:nvSpPr>
        <p:spPr>
          <a:xfrm>
            <a:off x="1836420" y="5405438"/>
            <a:ext cx="3977640" cy="102171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15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zh-CN" altLang="en-US" sz="1600" b="0" i="0" u="none" strike="noStrike" kern="1200" cap="none" spc="15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标题 1"/>
          <p:cNvSpPr txBox="1"/>
          <p:nvPr>
            <p:custDataLst>
              <p:tags r:id="rId20"/>
            </p:custDataLst>
          </p:nvPr>
        </p:nvSpPr>
        <p:spPr>
          <a:xfrm>
            <a:off x="1336040" y="4597718"/>
            <a:ext cx="502285" cy="96583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800" b="0" i="1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0" lang="en-US" altLang="zh-CN" sz="4800" b="0" i="1" u="none" strike="noStrike" kern="120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21"/>
            </p:custDataLst>
          </p:nvPr>
        </p:nvSpPr>
        <p:spPr>
          <a:xfrm>
            <a:off x="1836420" y="4800918"/>
            <a:ext cx="3896995" cy="36957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300" normalizeH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不要求一定会背</a:t>
            </a:r>
            <a:endParaRPr kumimoji="0" lang="zh-CN" altLang="en-US" sz="2400" b="1" i="0" u="none" strike="noStrike" kern="1200" cap="none" spc="300" normalizeH="0" noProof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7" name="直接连接符 76"/>
          <p:cNvCxnSpPr/>
          <p:nvPr>
            <p:custDataLst>
              <p:tags r:id="rId22"/>
            </p:custDataLst>
          </p:nvPr>
        </p:nvCxnSpPr>
        <p:spPr>
          <a:xfrm>
            <a:off x="7454265" y="5271453"/>
            <a:ext cx="342455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78" name="矩形 77"/>
          <p:cNvSpPr/>
          <p:nvPr>
            <p:custDataLst>
              <p:tags r:id="rId23"/>
            </p:custDataLst>
          </p:nvPr>
        </p:nvSpPr>
        <p:spPr>
          <a:xfrm>
            <a:off x="7148195" y="5244148"/>
            <a:ext cx="30607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标题 1"/>
          <p:cNvSpPr txBox="1"/>
          <p:nvPr>
            <p:custDataLst>
              <p:tags r:id="rId24"/>
            </p:custDataLst>
          </p:nvPr>
        </p:nvSpPr>
        <p:spPr>
          <a:xfrm>
            <a:off x="7040880" y="5405438"/>
            <a:ext cx="3977640" cy="102171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15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是艾宾浩斯遗忘曲线理论在记忆领 域的实践应用，近30年的广泛应用充分验证了SuperMemo算法的有效性</a:t>
            </a:r>
            <a:endParaRPr kumimoji="0" lang="zh-CN" altLang="en-US" sz="1600" b="0" i="0" u="none" strike="noStrike" kern="1200" cap="none" spc="150" normalizeH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0" name="标题 1"/>
          <p:cNvSpPr txBox="1"/>
          <p:nvPr>
            <p:custDataLst>
              <p:tags r:id="rId25"/>
            </p:custDataLst>
          </p:nvPr>
        </p:nvSpPr>
        <p:spPr>
          <a:xfrm>
            <a:off x="6540500" y="4597718"/>
            <a:ext cx="502285" cy="96583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800" b="0" i="1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kumimoji="0" lang="en-US" altLang="zh-CN" sz="4800" b="0" i="1" u="none" strike="noStrike" kern="120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>
            <p:custDataLst>
              <p:tags r:id="rId26"/>
            </p:custDataLst>
          </p:nvPr>
        </p:nvSpPr>
        <p:spPr>
          <a:xfrm>
            <a:off x="7040880" y="4801235"/>
            <a:ext cx="4175760" cy="36957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300" normalizeH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改进型SuperMemo算法</a:t>
            </a:r>
            <a:endParaRPr kumimoji="0" lang="zh-CN" altLang="en-US" sz="2400" b="1" i="0" u="none" strike="noStrike" kern="1200" cap="none" spc="300" normalizeH="0" noProof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sp>
        <p:nvSpPr>
          <p:cNvPr id="6" name="标题 5"/>
          <p:cNvSpPr/>
          <p:nvPr>
            <p:custDataLst>
              <p:tags r:id="rId3"/>
            </p:custDataLst>
          </p:nvPr>
        </p:nvSpPr>
        <p:spPr>
          <a:xfrm>
            <a:off x="1620520" y="1524635"/>
            <a:ext cx="8585200" cy="289369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900" b="1" i="0" u="none" strike="noStrike" kern="0" cap="none" spc="0" normalizeH="0" baseline="0" noProof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85简" panose="00020600040101010101" charset="-122"/>
                <a:cs typeface="+mj-cs"/>
              </a:defRPr>
            </a:lvl1pPr>
          </a:lstStyle>
          <a:p>
            <a:pPr marL="0" indent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5900">
                <a:solidFill>
                  <a:schemeClr val="bg1"/>
                </a:solidFill>
                <a:sym typeface="+mn-ea"/>
              </a:rPr>
              <a:t>做孩子英语学习的助力师</a:t>
            </a:r>
            <a:endParaRPr lang="zh-CN" sz="590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602480" y="182499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</a:rPr>
              <a:t>系统介绍目录</a:t>
            </a:r>
            <a:endParaRPr lang="zh-CN" altLang="en-US" sz="3200" b="1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>
            <a:off x="4998108" y="5499850"/>
            <a:ext cx="137096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322728" y="4726940"/>
            <a:ext cx="2918460" cy="567690"/>
          </a:xfrm>
          <a:prstGeom prst="rect">
            <a:avLst/>
          </a:prstGeom>
          <a:noFill/>
        </p:spPr>
        <p:txBody>
          <a:bodyPr wrap="square" bIns="36000" rtlCol="0" anchor="b" anchorCtr="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altLang="en-US" sz="2400" b="1" spc="2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</a:rPr>
              <a:t>四、系统如何解决不同层次的学生</a:t>
            </a:r>
            <a:endParaRPr lang="zh-CN" altLang="en-US" sz="2400" b="1" spc="20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7"/>
            </p:custDataLst>
          </p:nvPr>
        </p:nvCxnSpPr>
        <p:spPr>
          <a:xfrm>
            <a:off x="4998108" y="3888244"/>
            <a:ext cx="137096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1322705" y="3248660"/>
            <a:ext cx="2651760" cy="567690"/>
          </a:xfrm>
          <a:prstGeom prst="rect">
            <a:avLst/>
          </a:prstGeom>
          <a:noFill/>
        </p:spPr>
        <p:txBody>
          <a:bodyPr wrap="square" bIns="36000" rtlCol="0" anchor="b" anchorCtr="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2400" b="1" i="0" kern="1200" cap="none" spc="200" normalizeH="0" noProof="0">
                <a:ln>
                  <a:noFill/>
                </a:ln>
                <a:solidFill>
                  <a:srgbClr val="E94B18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一、系统是什么</a:t>
            </a:r>
            <a:endParaRPr kumimoji="0" lang="zh-CN" altLang="en-US" sz="2400" b="1" i="0" kern="1200" cap="none" spc="200" normalizeH="0" noProof="0">
              <a:ln>
                <a:noFill/>
              </a:ln>
              <a:solidFill>
                <a:srgbClr val="E94B18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9"/>
            </p:custDataLst>
          </p:nvPr>
        </p:nvCxnSpPr>
        <p:spPr>
          <a:xfrm>
            <a:off x="1671998" y="3888244"/>
            <a:ext cx="137096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5" name="直接连接符 34"/>
          <p:cNvCxnSpPr/>
          <p:nvPr>
            <p:custDataLst>
              <p:tags r:id="rId10"/>
            </p:custDataLst>
          </p:nvPr>
        </p:nvCxnSpPr>
        <p:spPr>
          <a:xfrm>
            <a:off x="1671998" y="5499850"/>
            <a:ext cx="137096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8123555" y="3248660"/>
            <a:ext cx="3267075" cy="567690"/>
          </a:xfrm>
          <a:prstGeom prst="rect">
            <a:avLst/>
          </a:prstGeom>
          <a:noFill/>
        </p:spPr>
        <p:txBody>
          <a:bodyPr wrap="square" bIns="36000" rtlCol="0" anchor="b" anchorCtr="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2400" b="1" i="0" kern="1200" cap="none" spc="200" normalizeH="0" noProof="0" dirty="0">
                <a:ln>
                  <a:noFill/>
                </a:ln>
                <a:solidFill>
                  <a:srgbClr val="E94B18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zh-CN" altLang="en-US" sz="2400" b="1" spc="2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为什么能解决</a:t>
            </a:r>
            <a:endParaRPr kumimoji="0" lang="zh-CN" altLang="en-US" sz="2400" b="1" i="0" kern="1200" cap="none" spc="200" normalizeH="0" noProof="0" dirty="0">
              <a:ln>
                <a:noFill/>
              </a:ln>
              <a:solidFill>
                <a:srgbClr val="E94B18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>
            <a:off x="8324218" y="3888244"/>
            <a:ext cx="1370965" cy="0"/>
          </a:xfrm>
          <a:prstGeom prst="line">
            <a:avLst/>
          </a:prstGeom>
          <a:ln>
            <a:solidFill>
              <a:schemeClr val="lt1"/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4820920" y="3248660"/>
            <a:ext cx="2465705" cy="567690"/>
          </a:xfrm>
          <a:prstGeom prst="rect">
            <a:avLst/>
          </a:prstGeom>
          <a:noFill/>
        </p:spPr>
        <p:txBody>
          <a:bodyPr wrap="square" bIns="36000" rtlCol="0" anchor="b" anchorCtr="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2400" b="1" i="0" kern="1200" cap="none" spc="200" normalizeH="0" noProof="0" dirty="0">
                <a:ln>
                  <a:noFill/>
                </a:ln>
                <a:solidFill>
                  <a:srgbClr val="E94B18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二、能干什么</a:t>
            </a:r>
            <a:endParaRPr kumimoji="0" lang="zh-CN" altLang="en-US" sz="2400" b="1" i="0" kern="1200" cap="none" spc="200" normalizeH="0" noProof="0" dirty="0">
              <a:ln>
                <a:noFill/>
              </a:ln>
              <a:solidFill>
                <a:srgbClr val="E94B18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4820920" y="4726940"/>
            <a:ext cx="2905125" cy="567690"/>
          </a:xfrm>
          <a:prstGeom prst="rect">
            <a:avLst/>
          </a:prstGeom>
          <a:noFill/>
        </p:spPr>
        <p:txBody>
          <a:bodyPr wrap="square" bIns="36000" rtlCol="0" anchor="b" anchorCtr="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2400" b="1" i="0" kern="1200" cap="none" spc="200" normalizeH="0" noProof="0" dirty="0">
                <a:ln>
                  <a:noFill/>
                </a:ln>
                <a:solidFill>
                  <a:srgbClr val="E94B18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五、如何进一步提升英语能力</a:t>
            </a:r>
            <a:endParaRPr kumimoji="0" lang="zh-CN" altLang="en-US" sz="2400" b="1" i="0" kern="1200" cap="none" spc="200" normalizeH="0" noProof="0" dirty="0">
              <a:ln>
                <a:noFill/>
              </a:ln>
              <a:solidFill>
                <a:srgbClr val="E94B18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8123555" y="4376420"/>
            <a:ext cx="3171190" cy="567690"/>
          </a:xfrm>
          <a:prstGeom prst="rect">
            <a:avLst/>
          </a:prstGeom>
          <a:noFill/>
        </p:spPr>
        <p:txBody>
          <a:bodyPr wrap="square" bIns="36000" rtlCol="0" anchor="b" anchorCtr="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2400" b="1" i="0" kern="1200" cap="none" spc="200" normalizeH="0" noProof="0" dirty="0">
                <a:ln>
                  <a:noFill/>
                </a:ln>
                <a:solidFill>
                  <a:srgbClr val="E94B18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六、选择我们的理由</a:t>
            </a:r>
            <a:endParaRPr kumimoji="0" lang="zh-CN" altLang="en-US" sz="2400" b="1" i="0" kern="1200" cap="none" spc="200" normalizeH="0" noProof="0" dirty="0">
              <a:ln>
                <a:noFill/>
              </a:ln>
              <a:solidFill>
                <a:srgbClr val="E94B18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2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120896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612640" y="1610360"/>
            <a:ext cx="3458845" cy="63627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algn="l"/>
            <a:r>
              <a:rPr lang="en-US" altLang="zh-CN" sz="3200" b="1" spc="160" dirty="0">
                <a:solidFill>
                  <a:srgbClr val="E94B18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 spc="160" dirty="0">
                <a:solidFill>
                  <a:srgbClr val="E94B18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3200" b="1" spc="160" dirty="0">
                <a:solidFill>
                  <a:srgbClr val="E94B18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如何提升阅读</a:t>
            </a:r>
            <a:endParaRPr lang="zh-CN" altLang="zh-CN" sz="3200" b="1" spc="160" dirty="0">
              <a:solidFill>
                <a:srgbClr val="E94B18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958215" y="2876550"/>
            <a:ext cx="2769235" cy="21577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随着词汇量的增加，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阅读难度逐渐增加；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在大量阅读中逐渐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熟悉语法现象。</a:t>
            </a:r>
            <a:endParaRPr lang="zh-CN" altLang="en-US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7"/>
            </p:custDataLst>
          </p:nvPr>
        </p:nvSpPr>
        <p:spPr>
          <a:xfrm>
            <a:off x="4373880" y="2705735"/>
            <a:ext cx="7425055" cy="24993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看最该看的阅读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30个生词今天学完有印象，其他的词大部分是学生已经会的词；</a:t>
            </a:r>
            <a:endParaRPr lang="zh-CN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、不难，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学生能看懂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，也不是过于简单；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、看阅读时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复习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了之前的单词，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巩固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了今天所学的单词。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6"/>
          <p:cNvSpPr txBox="1"/>
          <p:nvPr>
            <p:custDataLst>
              <p:tags r:id="rId6"/>
            </p:custDataLst>
          </p:nvPr>
        </p:nvSpPr>
        <p:spPr>
          <a:xfrm>
            <a:off x="1539875" y="1397635"/>
            <a:ext cx="9282430" cy="5651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en-US" altLang="zh-CN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如何解决孩子心理放弃或者恐惧</a:t>
            </a:r>
            <a:endParaRPr kumimoji="0" lang="en-US" altLang="zh-CN" sz="3200" b="1" i="0" spc="300" baseline="0" noProof="0" dirty="0">
              <a:ln w="3175">
                <a:noFill/>
                <a:prstDash val="dash"/>
              </a:ln>
              <a:solidFill>
                <a:srgbClr val="E94B1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Rectangle 33"/>
          <p:cNvSpPr/>
          <p:nvPr>
            <p:custDataLst>
              <p:tags r:id="rId7"/>
            </p:custDataLst>
          </p:nvPr>
        </p:nvSpPr>
        <p:spPr bwMode="auto">
          <a:xfrm>
            <a:off x="891089" y="2727257"/>
            <a:ext cx="843148" cy="14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/>
          </a:bodyPr>
          <a:lstStyle/>
          <a:p>
            <a:pPr algn="r" defTabSz="457200"/>
            <a:r>
              <a:rPr lang="en-US" altLang="en-US" sz="3600" b="1" kern="0" dirty="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en-US" sz="3600" b="1" kern="0" dirty="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" name="Group 34"/>
          <p:cNvGrpSpPr/>
          <p:nvPr>
            <p:custDataLst>
              <p:tags r:id="rId8"/>
            </p:custDataLst>
          </p:nvPr>
        </p:nvGrpSpPr>
        <p:grpSpPr bwMode="auto">
          <a:xfrm rot="0">
            <a:off x="1892753" y="2524855"/>
            <a:ext cx="3847993" cy="917755"/>
            <a:chOff x="-1" y="-1"/>
            <a:chExt cx="5053743" cy="1204336"/>
          </a:xfrm>
        </p:grpSpPr>
        <p:sp>
          <p:nvSpPr>
            <p:cNvPr id="36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0" name="文本框 39"/>
          <p:cNvSpPr txBox="1"/>
          <p:nvPr>
            <p:custDataLst>
              <p:tags r:id="rId13"/>
            </p:custDataLst>
          </p:nvPr>
        </p:nvSpPr>
        <p:spPr>
          <a:xfrm>
            <a:off x="2220595" y="2763520"/>
            <a:ext cx="3192780" cy="4400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从会的地方开始学习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Rectangle 33"/>
          <p:cNvSpPr/>
          <p:nvPr>
            <p:custDataLst>
              <p:tags r:id="rId14"/>
            </p:custDataLst>
          </p:nvPr>
        </p:nvSpPr>
        <p:spPr bwMode="auto">
          <a:xfrm>
            <a:off x="6384807" y="2690427"/>
            <a:ext cx="843148" cy="14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/>
          </a:bodyPr>
          <a:lstStyle/>
          <a:p>
            <a:pPr algn="r" defTabSz="457200"/>
            <a:r>
              <a:rPr lang="en-US" altLang="en-US" sz="3600" b="1" kern="0" dirty="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en-US" sz="3600" b="1" kern="0" dirty="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2" name="Group 34"/>
          <p:cNvGrpSpPr/>
          <p:nvPr>
            <p:custDataLst>
              <p:tags r:id="rId15"/>
            </p:custDataLst>
          </p:nvPr>
        </p:nvGrpSpPr>
        <p:grpSpPr bwMode="auto">
          <a:xfrm rot="0">
            <a:off x="7342629" y="2524855"/>
            <a:ext cx="3847993" cy="917755"/>
            <a:chOff x="-1" y="-1"/>
            <a:chExt cx="5053743" cy="1204336"/>
          </a:xfrm>
        </p:grpSpPr>
        <p:sp>
          <p:nvSpPr>
            <p:cNvPr id="43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Line 3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Line 3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20"/>
            </p:custDataLst>
          </p:nvPr>
        </p:nvSpPr>
        <p:spPr>
          <a:xfrm>
            <a:off x="7768590" y="2680970"/>
            <a:ext cx="3218180" cy="52260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看得见的进步，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有成就感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Rectangle 33"/>
          <p:cNvSpPr/>
          <p:nvPr>
            <p:custDataLst>
              <p:tags r:id="rId21"/>
            </p:custDataLst>
          </p:nvPr>
        </p:nvSpPr>
        <p:spPr bwMode="auto">
          <a:xfrm>
            <a:off x="994594" y="4925577"/>
            <a:ext cx="843148" cy="14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/>
          </a:bodyPr>
          <a:lstStyle/>
          <a:p>
            <a:pPr algn="r" defTabSz="457200"/>
            <a:r>
              <a:rPr lang="en-US" altLang="en-US" sz="3600" b="1" kern="0" dirty="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en-US" sz="3600" b="1" kern="0" dirty="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9" name="Group 34"/>
          <p:cNvGrpSpPr/>
          <p:nvPr>
            <p:custDataLst>
              <p:tags r:id="rId22"/>
            </p:custDataLst>
          </p:nvPr>
        </p:nvGrpSpPr>
        <p:grpSpPr bwMode="auto">
          <a:xfrm rot="0">
            <a:off x="1892753" y="4764987"/>
            <a:ext cx="3847993" cy="917755"/>
            <a:chOff x="-1" y="-1"/>
            <a:chExt cx="5053743" cy="1204336"/>
          </a:xfrm>
        </p:grpSpPr>
        <p:sp>
          <p:nvSpPr>
            <p:cNvPr id="50" name="Line 3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Line 3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Line 3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Line 3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4" name="文本框 53"/>
          <p:cNvSpPr txBox="1"/>
          <p:nvPr>
            <p:custDataLst>
              <p:tags r:id="rId27"/>
            </p:custDataLst>
          </p:nvPr>
        </p:nvSpPr>
        <p:spPr>
          <a:xfrm>
            <a:off x="2527114" y="4939992"/>
            <a:ext cx="2524870" cy="567181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不刻意背单词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没有压力的学习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5" name="Rectangle 33"/>
          <p:cNvSpPr/>
          <p:nvPr>
            <p:custDataLst>
              <p:tags r:id="rId28"/>
            </p:custDataLst>
          </p:nvPr>
        </p:nvSpPr>
        <p:spPr bwMode="auto">
          <a:xfrm>
            <a:off x="6384807" y="4925577"/>
            <a:ext cx="843148" cy="14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/>
          </a:bodyPr>
          <a:lstStyle/>
          <a:p>
            <a:pPr algn="r" defTabSz="457200"/>
            <a:r>
              <a:rPr lang="en-US" altLang="en-US" sz="3600" b="1" kern="0" dirty="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en-US" sz="3600" b="1" kern="0" dirty="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6" name="Group 34"/>
          <p:cNvGrpSpPr/>
          <p:nvPr>
            <p:custDataLst>
              <p:tags r:id="rId29"/>
            </p:custDataLst>
          </p:nvPr>
        </p:nvGrpSpPr>
        <p:grpSpPr bwMode="auto">
          <a:xfrm rot="0">
            <a:off x="7342629" y="4764987"/>
            <a:ext cx="3847993" cy="917755"/>
            <a:chOff x="-1" y="-1"/>
            <a:chExt cx="5053743" cy="1204336"/>
          </a:xfrm>
        </p:grpSpPr>
        <p:sp>
          <p:nvSpPr>
            <p:cNvPr id="57" name="Line 3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Line 3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Line 3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Line 3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文本框 60"/>
          <p:cNvSpPr txBox="1"/>
          <p:nvPr>
            <p:custDataLst>
              <p:tags r:id="rId34"/>
            </p:custDataLst>
          </p:nvPr>
        </p:nvSpPr>
        <p:spPr>
          <a:xfrm>
            <a:off x="7872241" y="4939992"/>
            <a:ext cx="2524870" cy="567181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学以致用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感到学到东西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603738" y="2035745"/>
            <a:ext cx="10984523" cy="446649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76200" sx="101000" sy="101000" algn="ctr" rotWithShape="0">
              <a:schemeClr val="dk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7" name="直接箭头连接符 36"/>
          <p:cNvCxnSpPr/>
          <p:nvPr>
            <p:custDataLst>
              <p:tags r:id="rId7"/>
            </p:custDataLst>
          </p:nvPr>
        </p:nvCxnSpPr>
        <p:spPr>
          <a:xfrm>
            <a:off x="5155864" y="5907434"/>
            <a:ext cx="1114794" cy="0"/>
          </a:xfrm>
          <a:prstGeom prst="straightConnector1">
            <a:avLst/>
          </a:prstGeom>
          <a:ln>
            <a:solidFill>
              <a:sysClr val="window" lastClr="FFFFFF">
                <a:lumMod val="75000"/>
              </a:sysClr>
            </a:solidFill>
            <a:tailEnd type="triangle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" name="圆角矩形 5"/>
          <p:cNvSpPr/>
          <p:nvPr>
            <p:custDataLst>
              <p:tags r:id="rId8"/>
            </p:custDataLst>
          </p:nvPr>
        </p:nvSpPr>
        <p:spPr>
          <a:xfrm>
            <a:off x="2247803" y="3067607"/>
            <a:ext cx="862195" cy="167050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9"/>
            </p:custDataLst>
          </p:nvPr>
        </p:nvSpPr>
        <p:spPr>
          <a:xfrm>
            <a:off x="2257487" y="4616436"/>
            <a:ext cx="377217" cy="189347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>
            <p:custDataLst>
              <p:tags r:id="rId10"/>
            </p:custDataLst>
          </p:nvPr>
        </p:nvSpPr>
        <p:spPr>
          <a:xfrm rot="20318279">
            <a:off x="2815129" y="4585936"/>
            <a:ext cx="377217" cy="568631"/>
          </a:xfrm>
          <a:prstGeom prst="roundRect">
            <a:avLst>
              <a:gd name="adj" fmla="val 29625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>
            <p:custDataLst>
              <p:tags r:id="rId11"/>
            </p:custDataLst>
          </p:nvPr>
        </p:nvSpPr>
        <p:spPr>
          <a:xfrm>
            <a:off x="2877880" y="4938265"/>
            <a:ext cx="386846" cy="155691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12"/>
            </p:custDataLst>
          </p:nvPr>
        </p:nvSpPr>
        <p:spPr>
          <a:xfrm rot="3224468">
            <a:off x="3114744" y="1988677"/>
            <a:ext cx="343511" cy="163285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2251101" y="2058755"/>
            <a:ext cx="966671" cy="9666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标题 1"/>
          <p:cNvSpPr txBox="1"/>
          <p:nvPr>
            <p:custDataLst>
              <p:tags r:id="rId14"/>
            </p:custDataLst>
          </p:nvPr>
        </p:nvSpPr>
        <p:spPr>
          <a:xfrm>
            <a:off x="6426835" y="2957195"/>
            <a:ext cx="5006340" cy="2285365"/>
          </a:xfrm>
          <a:prstGeom prst="rect">
            <a:avLst/>
          </a:prstGeom>
          <a:noFill/>
        </p:spPr>
        <p:txBody>
          <a:bodyPr wrap="square" lIns="90000" tIns="0" rIns="90000" bIns="46800" rtlCol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285750" indent="-285750">
              <a:lnSpc>
                <a:spcPct val="190000"/>
              </a:lnSpc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单词记忆（</a:t>
            </a:r>
            <a:r>
              <a:rPr lang="en-US" altLang="zh-CN" sz="24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10-15</a:t>
            </a:r>
            <a:r>
              <a:rPr lang="zh-CN" altLang="en-US" sz="24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</a:t>
            </a: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90000"/>
              </a:lnSpc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篇章阅读（完形）（</a:t>
            </a:r>
            <a:r>
              <a:rPr lang="en-US" altLang="zh-CN" sz="24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24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</a:t>
            </a: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90000"/>
              </a:lnSpc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定位（</a:t>
            </a:r>
            <a:r>
              <a:rPr lang="en-US" altLang="zh-CN" sz="24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24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</a:t>
            </a:r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箭头连接符 17"/>
          <p:cNvCxnSpPr/>
          <p:nvPr>
            <p:custDataLst>
              <p:tags r:id="rId15"/>
            </p:custDataLst>
          </p:nvPr>
        </p:nvCxnSpPr>
        <p:spPr>
          <a:xfrm>
            <a:off x="5946343" y="2700633"/>
            <a:ext cx="1114794" cy="0"/>
          </a:xfrm>
          <a:prstGeom prst="straightConnector1">
            <a:avLst/>
          </a:prstGeom>
          <a:ln>
            <a:solidFill>
              <a:sysClr val="window" lastClr="FFFFFF">
                <a:lumMod val="75000"/>
              </a:sysClr>
            </a:solidFill>
            <a:tailEnd type="triangle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9" name="标题 1"/>
          <p:cNvSpPr txBox="1"/>
          <p:nvPr>
            <p:custDataLst>
              <p:tags r:id="rId16"/>
            </p:custDataLst>
          </p:nvPr>
        </p:nvSpPr>
        <p:spPr>
          <a:xfrm>
            <a:off x="7140594" y="2486345"/>
            <a:ext cx="3810165" cy="44457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2400" b="1" spc="300" dirty="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学习环节</a:t>
            </a:r>
            <a:endParaRPr lang="zh-CN" altLang="en-US" sz="2400" b="1" spc="300" dirty="0">
              <a:solidFill>
                <a:srgbClr val="9BBB59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7"/>
            </p:custDataLst>
          </p:nvPr>
        </p:nvSpPr>
        <p:spPr>
          <a:xfrm rot="21439215">
            <a:off x="4085470" y="2350518"/>
            <a:ext cx="2058169" cy="2083070"/>
          </a:xfrm>
          <a:prstGeom prst="roundRect">
            <a:avLst>
              <a:gd name="adj" fmla="val 18567"/>
            </a:avLst>
          </a:prstGeom>
          <a:solidFill>
            <a:srgbClr val="9BBB59"/>
          </a:solidFill>
          <a:ln>
            <a:solidFill>
              <a:srgbClr val="9BBB59">
                <a:lumMod val="7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>
            <p:custDataLst>
              <p:tags r:id="rId18"/>
            </p:custDataLst>
          </p:nvPr>
        </p:nvSpPr>
        <p:spPr>
          <a:xfrm rot="21439215">
            <a:off x="3606152" y="4439249"/>
            <a:ext cx="2058172" cy="2083065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>
            <a:solidFill>
              <a:srgbClr val="FFC000">
                <a:lumMod val="75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标题 1"/>
          <p:cNvSpPr txBox="1"/>
          <p:nvPr>
            <p:custDataLst>
              <p:tags r:id="rId19"/>
            </p:custDataLst>
          </p:nvPr>
        </p:nvSpPr>
        <p:spPr>
          <a:xfrm>
            <a:off x="6339952" y="5684887"/>
            <a:ext cx="3810165" cy="44457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2400" b="1" spc="3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初次定位（</a:t>
            </a:r>
            <a:r>
              <a:rPr lang="en-US" altLang="zh-CN" sz="2400" b="1" spc="3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5</a:t>
            </a:r>
            <a:r>
              <a:rPr lang="zh-CN" altLang="en-US" sz="2400" b="1" spc="3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分钟</a:t>
            </a:r>
            <a:r>
              <a:rPr lang="zh-CN" altLang="en-US" sz="2400" b="1" spc="3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）</a:t>
            </a:r>
            <a:endParaRPr lang="zh-CN" altLang="en-US" sz="2400" b="1" spc="3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>
            <p:custDataLst>
              <p:tags r:id="rId20"/>
            </p:custDataLst>
          </p:nvPr>
        </p:nvSpPr>
        <p:spPr>
          <a:xfrm rot="3531662">
            <a:off x="3473552" y="2188519"/>
            <a:ext cx="343610" cy="163285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itle 6"/>
          <p:cNvSpPr txBox="1"/>
          <p:nvPr>
            <p:custDataLst>
              <p:tags r:id="rId21"/>
            </p:custDataLst>
          </p:nvPr>
        </p:nvSpPr>
        <p:spPr>
          <a:xfrm>
            <a:off x="1475740" y="1360805"/>
            <a:ext cx="9240520" cy="5651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、学习流程</a:t>
            </a:r>
            <a:endParaRPr kumimoji="0" lang="zh-CN" altLang="en-US" sz="3200" b="1" i="0" spc="300" baseline="0" noProof="0" dirty="0">
              <a:ln w="3175">
                <a:noFill/>
                <a:prstDash val="dash"/>
              </a:ln>
              <a:solidFill>
                <a:srgbClr val="E94B1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1200785" y="1478915"/>
            <a:ext cx="8888730" cy="6267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altLang="zh-CN" sz="3555" b="1" spc="300" dirty="0">
                <a:ln w="3175">
                  <a:noFill/>
                  <a:prstDash val="dash"/>
                </a:ln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555" b="1" spc="300" dirty="0">
                <a:ln w="3175">
                  <a:noFill/>
                  <a:prstDash val="dash"/>
                </a:ln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、核心技术</a:t>
            </a:r>
            <a:endParaRPr lang="zh-CN" altLang="en-US" sz="3555" b="1" spc="300" dirty="0">
              <a:ln w="3175">
                <a:noFill/>
                <a:prstDash val="dash"/>
              </a:ln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Freeform 8"/>
          <p:cNvSpPr/>
          <p:nvPr>
            <p:custDataLst>
              <p:tags r:id="rId7"/>
            </p:custDataLst>
          </p:nvPr>
        </p:nvSpPr>
        <p:spPr bwMode="auto">
          <a:xfrm rot="2700000">
            <a:off x="4724718" y="3487420"/>
            <a:ext cx="1603375" cy="1603375"/>
          </a:xfrm>
          <a:custGeom>
            <a:avLst/>
            <a:gdLst>
              <a:gd name="T0" fmla="*/ 426 w 426"/>
              <a:gd name="T1" fmla="*/ 213 h 426"/>
              <a:gd name="T2" fmla="*/ 213 w 426"/>
              <a:gd name="T3" fmla="*/ 0 h 426"/>
              <a:gd name="T4" fmla="*/ 0 w 426"/>
              <a:gd name="T5" fmla="*/ 213 h 426"/>
              <a:gd name="T6" fmla="*/ 213 w 426"/>
              <a:gd name="T7" fmla="*/ 426 h 426"/>
              <a:gd name="T8" fmla="*/ 426 w 426"/>
              <a:gd name="T9" fmla="*/ 21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426">
                <a:moveTo>
                  <a:pt x="426" y="213"/>
                </a:moveTo>
                <a:cubicBezTo>
                  <a:pt x="308" y="213"/>
                  <a:pt x="213" y="117"/>
                  <a:pt x="213" y="0"/>
                </a:cubicBezTo>
                <a:cubicBezTo>
                  <a:pt x="96" y="0"/>
                  <a:pt x="0" y="95"/>
                  <a:pt x="0" y="213"/>
                </a:cubicBezTo>
                <a:cubicBezTo>
                  <a:pt x="0" y="330"/>
                  <a:pt x="96" y="426"/>
                  <a:pt x="213" y="426"/>
                </a:cubicBezTo>
                <a:cubicBezTo>
                  <a:pt x="213" y="308"/>
                  <a:pt x="308" y="213"/>
                  <a:pt x="426" y="213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 sz="1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9"/>
          <p:cNvSpPr txBox="1"/>
          <p:nvPr>
            <p:custDataLst>
              <p:tags r:id="rId8"/>
            </p:custDataLst>
          </p:nvPr>
        </p:nvSpPr>
        <p:spPr>
          <a:xfrm>
            <a:off x="5049203" y="3902710"/>
            <a:ext cx="633730" cy="423545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p>
            <a:pPr algn="ctr">
              <a:lnSpc>
                <a:spcPct val="90000"/>
              </a:lnSpc>
              <a:spcBef>
                <a:spcPts val="1065"/>
              </a:spcBef>
            </a:pPr>
            <a:r>
              <a:rPr 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2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5"/>
          <p:cNvSpPr/>
          <p:nvPr>
            <p:custDataLst>
              <p:tags r:id="rId9"/>
            </p:custDataLst>
          </p:nvPr>
        </p:nvSpPr>
        <p:spPr bwMode="auto">
          <a:xfrm rot="2700000">
            <a:off x="5858828" y="3487420"/>
            <a:ext cx="1603375" cy="1603375"/>
          </a:xfrm>
          <a:custGeom>
            <a:avLst/>
            <a:gdLst>
              <a:gd name="T0" fmla="*/ 213 w 426"/>
              <a:gd name="T1" fmla="*/ 426 h 426"/>
              <a:gd name="T2" fmla="*/ 213 w 426"/>
              <a:gd name="T3" fmla="*/ 426 h 426"/>
              <a:gd name="T4" fmla="*/ 213 w 426"/>
              <a:gd name="T5" fmla="*/ 426 h 426"/>
              <a:gd name="T6" fmla="*/ 426 w 426"/>
              <a:gd name="T7" fmla="*/ 213 h 426"/>
              <a:gd name="T8" fmla="*/ 213 w 426"/>
              <a:gd name="T9" fmla="*/ 0 h 426"/>
              <a:gd name="T10" fmla="*/ 0 w 426"/>
              <a:gd name="T11" fmla="*/ 213 h 426"/>
              <a:gd name="T12" fmla="*/ 213 w 426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6" h="426">
                <a:moveTo>
                  <a:pt x="213" y="426"/>
                </a:moveTo>
                <a:cubicBezTo>
                  <a:pt x="213" y="426"/>
                  <a:pt x="213" y="426"/>
                  <a:pt x="21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308"/>
                  <a:pt x="308" y="213"/>
                  <a:pt x="426" y="213"/>
                </a:cubicBezTo>
                <a:cubicBezTo>
                  <a:pt x="426" y="95"/>
                  <a:pt x="331" y="0"/>
                  <a:pt x="213" y="0"/>
                </a:cubicBezTo>
                <a:cubicBezTo>
                  <a:pt x="95" y="0"/>
                  <a:pt x="0" y="95"/>
                  <a:pt x="0" y="213"/>
                </a:cubicBezTo>
                <a:cubicBezTo>
                  <a:pt x="118" y="213"/>
                  <a:pt x="213" y="308"/>
                  <a:pt x="213" y="426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 sz="1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20"/>
          <p:cNvSpPr txBox="1"/>
          <p:nvPr>
            <p:custDataLst>
              <p:tags r:id="rId10"/>
            </p:custDataLst>
          </p:nvPr>
        </p:nvSpPr>
        <p:spPr>
          <a:xfrm>
            <a:off x="6500178" y="3902710"/>
            <a:ext cx="633730" cy="423545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p>
            <a:pPr algn="ctr">
              <a:lnSpc>
                <a:spcPct val="90000"/>
              </a:lnSpc>
              <a:spcBef>
                <a:spcPts val="1065"/>
              </a:spcBef>
            </a:pPr>
            <a:r>
              <a:rPr 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2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6"/>
          <p:cNvSpPr/>
          <p:nvPr>
            <p:custDataLst>
              <p:tags r:id="rId11"/>
            </p:custDataLst>
          </p:nvPr>
        </p:nvSpPr>
        <p:spPr bwMode="auto">
          <a:xfrm rot="2700000">
            <a:off x="4724718" y="4620895"/>
            <a:ext cx="1603375" cy="1603375"/>
          </a:xfrm>
          <a:custGeom>
            <a:avLst/>
            <a:gdLst>
              <a:gd name="T0" fmla="*/ 213 w 426"/>
              <a:gd name="T1" fmla="*/ 0 h 426"/>
              <a:gd name="T2" fmla="*/ 0 w 426"/>
              <a:gd name="T3" fmla="*/ 213 h 426"/>
              <a:gd name="T4" fmla="*/ 0 w 426"/>
              <a:gd name="T5" fmla="*/ 213 h 426"/>
              <a:gd name="T6" fmla="*/ 0 w 426"/>
              <a:gd name="T7" fmla="*/ 213 h 426"/>
              <a:gd name="T8" fmla="*/ 213 w 426"/>
              <a:gd name="T9" fmla="*/ 426 h 426"/>
              <a:gd name="T10" fmla="*/ 426 w 426"/>
              <a:gd name="T11" fmla="*/ 213 h 426"/>
              <a:gd name="T12" fmla="*/ 213 w 426"/>
              <a:gd name="T1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6" h="426">
                <a:moveTo>
                  <a:pt x="213" y="0"/>
                </a:moveTo>
                <a:cubicBezTo>
                  <a:pt x="213" y="117"/>
                  <a:pt x="118" y="213"/>
                  <a:pt x="0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330"/>
                  <a:pt x="95" y="426"/>
                  <a:pt x="213" y="426"/>
                </a:cubicBezTo>
                <a:cubicBezTo>
                  <a:pt x="331" y="426"/>
                  <a:pt x="426" y="330"/>
                  <a:pt x="426" y="213"/>
                </a:cubicBezTo>
                <a:cubicBezTo>
                  <a:pt x="308" y="213"/>
                  <a:pt x="213" y="117"/>
                  <a:pt x="213" y="0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 sz="1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4"/>
          <p:cNvSpPr txBox="1"/>
          <p:nvPr>
            <p:custDataLst>
              <p:tags r:id="rId12"/>
            </p:custDataLst>
          </p:nvPr>
        </p:nvSpPr>
        <p:spPr>
          <a:xfrm>
            <a:off x="5049203" y="5364480"/>
            <a:ext cx="633730" cy="423545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p>
            <a:pPr algn="ctr">
              <a:lnSpc>
                <a:spcPct val="90000"/>
              </a:lnSpc>
              <a:spcBef>
                <a:spcPts val="1065"/>
              </a:spcBef>
            </a:pPr>
            <a:r>
              <a:rPr 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2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7"/>
          <p:cNvSpPr/>
          <p:nvPr>
            <p:custDataLst>
              <p:tags r:id="rId13"/>
            </p:custDataLst>
          </p:nvPr>
        </p:nvSpPr>
        <p:spPr bwMode="auto">
          <a:xfrm rot="2700000">
            <a:off x="5858828" y="4620895"/>
            <a:ext cx="1603375" cy="1603375"/>
          </a:xfrm>
          <a:custGeom>
            <a:avLst/>
            <a:gdLst>
              <a:gd name="T0" fmla="*/ 213 w 426"/>
              <a:gd name="T1" fmla="*/ 0 h 426"/>
              <a:gd name="T2" fmla="*/ 0 w 426"/>
              <a:gd name="T3" fmla="*/ 213 h 426"/>
              <a:gd name="T4" fmla="*/ 213 w 426"/>
              <a:gd name="T5" fmla="*/ 426 h 426"/>
              <a:gd name="T6" fmla="*/ 426 w 426"/>
              <a:gd name="T7" fmla="*/ 213 h 426"/>
              <a:gd name="T8" fmla="*/ 213 w 426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426">
                <a:moveTo>
                  <a:pt x="213" y="0"/>
                </a:moveTo>
                <a:cubicBezTo>
                  <a:pt x="213" y="117"/>
                  <a:pt x="118" y="213"/>
                  <a:pt x="0" y="213"/>
                </a:cubicBezTo>
                <a:cubicBezTo>
                  <a:pt x="118" y="213"/>
                  <a:pt x="213" y="308"/>
                  <a:pt x="213" y="426"/>
                </a:cubicBezTo>
                <a:cubicBezTo>
                  <a:pt x="331" y="426"/>
                  <a:pt x="426" y="330"/>
                  <a:pt x="426" y="213"/>
                </a:cubicBezTo>
                <a:cubicBezTo>
                  <a:pt x="426" y="95"/>
                  <a:pt x="331" y="0"/>
                  <a:pt x="213" y="0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 sz="1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25"/>
          <p:cNvSpPr txBox="1"/>
          <p:nvPr>
            <p:custDataLst>
              <p:tags r:id="rId14"/>
            </p:custDataLst>
          </p:nvPr>
        </p:nvSpPr>
        <p:spPr>
          <a:xfrm>
            <a:off x="6500178" y="5364480"/>
            <a:ext cx="633730" cy="423545"/>
          </a:xfrm>
          <a:prstGeom prst="rect">
            <a:avLst/>
          </a:prstGeom>
          <a:noFill/>
        </p:spPr>
        <p:txBody>
          <a:bodyPr wrap="square" lIns="121920" rIns="121920" rtlCol="0">
            <a:spAutoFit/>
          </a:bodyPr>
          <a:p>
            <a:pPr algn="ctr">
              <a:lnSpc>
                <a:spcPct val="90000"/>
              </a:lnSpc>
              <a:spcBef>
                <a:spcPts val="1065"/>
              </a:spcBef>
            </a:pPr>
            <a:r>
              <a:rPr 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sz="2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1154748" y="5235575"/>
            <a:ext cx="3083560" cy="39814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 algn="r">
              <a:lnSpc>
                <a:spcPct val="130000"/>
              </a:lnSpc>
            </a:pPr>
            <a:r>
              <a:rPr kumimoji="1" lang="zh-CN" altLang="en-US" sz="2400" b="1" spc="3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</a:rPr>
              <a:t>三元智适应技术</a:t>
            </a:r>
            <a:endParaRPr kumimoji="1" lang="zh-CN" altLang="en-US" sz="2400" b="1" spc="30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1154748" y="2882265"/>
            <a:ext cx="3083560" cy="39814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 algn="r">
              <a:lnSpc>
                <a:spcPct val="130000"/>
              </a:lnSpc>
            </a:pPr>
            <a:r>
              <a:rPr kumimoji="1" lang="zh-CN" altLang="en-US" sz="2400" b="1" spc="3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</a:rPr>
              <a:t>阅读能力评估系统</a:t>
            </a:r>
            <a:endParaRPr kumimoji="1" lang="zh-CN" altLang="en-US" sz="2400" b="1" spc="30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7"/>
            </p:custDataLst>
          </p:nvPr>
        </p:nvSpPr>
        <p:spPr>
          <a:xfrm>
            <a:off x="7028815" y="2882265"/>
            <a:ext cx="4228465" cy="39814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>
              <a:lnSpc>
                <a:spcPct val="130000"/>
              </a:lnSpc>
            </a:pPr>
            <a:r>
              <a:rPr kumimoji="1" lang="zh-CN" altLang="en-US" sz="2400" b="1" spc="3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改进型SuperMemo算法</a:t>
            </a:r>
            <a:endParaRPr kumimoji="1" lang="zh-CN" altLang="en-US" sz="2400" b="1" spc="30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8"/>
            </p:custDataLst>
          </p:nvPr>
        </p:nvSpPr>
        <p:spPr>
          <a:xfrm>
            <a:off x="7953693" y="3383280"/>
            <a:ext cx="3176270" cy="1061720"/>
          </a:xfrm>
          <a:prstGeom prst="rect">
            <a:avLst/>
          </a:prstGeom>
          <a:noFill/>
        </p:spPr>
        <p:txBody>
          <a:bodyPr wrap="square" lIns="90000" tIns="0" rIns="90000" bIns="46800" rtlCol="0">
            <a:normAutofit/>
          </a:bodyPr>
          <a:p>
            <a:pPr>
              <a:lnSpc>
                <a:spcPct val="130000"/>
              </a:lnSpc>
            </a:pPr>
            <a:r>
              <a:rPr kumimoji="1" lang="zh-CN" altLang="en-US" sz="1600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kumimoji="1" lang="zh-CN" altLang="en-US" sz="1600" spc="15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9"/>
            </p:custDataLst>
          </p:nvPr>
        </p:nvSpPr>
        <p:spPr>
          <a:xfrm>
            <a:off x="7953693" y="5235575"/>
            <a:ext cx="3176270" cy="39814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>
              <a:lnSpc>
                <a:spcPct val="130000"/>
              </a:lnSpc>
            </a:pPr>
            <a:r>
              <a:rPr kumimoji="1" lang="zh-CN" altLang="en-US" sz="2400" b="1" spc="30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</a:rPr>
              <a:t>真题词频分析系统</a:t>
            </a:r>
            <a:endParaRPr kumimoji="1" lang="zh-CN" altLang="en-US" sz="2400" b="1" spc="30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2400935" y="2717800"/>
            <a:ext cx="7204075" cy="1993265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 algn="ctr" fontAlgn="auto">
              <a:lnSpc>
                <a:spcPct val="120000"/>
              </a:lnSpc>
            </a:pPr>
            <a:r>
              <a:rPr lang="zh-CN" altLang="en-US" sz="5400" b="1" spc="10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</a:t>
            </a:r>
            <a:r>
              <a:rPr lang="en-US" altLang="zh-CN" sz="5400" b="1" spc="10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</a:t>
            </a:r>
            <a:r>
              <a:rPr lang="zh-CN" altLang="en-US" sz="5400" b="1" spc="10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如何解决</a:t>
            </a:r>
            <a:endParaRPr lang="zh-CN" altLang="en-US" sz="5400" b="1" spc="100" dirty="0">
              <a:solidFill>
                <a:srgbClr val="E94B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5400" b="1" spc="10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不同层次学生的问题</a:t>
            </a:r>
            <a:r>
              <a:rPr lang="en-US" altLang="zh-CN" sz="5400" b="1" spc="10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en-US" altLang="zh-CN" sz="5400" b="1" spc="100" dirty="0">
              <a:solidFill>
                <a:srgbClr val="E94B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11377569" y="434583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4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Aiabc小学整体规划方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" y="0"/>
            <a:ext cx="10639425" cy="6858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901"/>
          <p:cNvSpPr txBox="1"/>
          <p:nvPr>
            <p:custDataLst>
              <p:tags r:id="rId6"/>
            </p:custDataLst>
          </p:nvPr>
        </p:nvSpPr>
        <p:spPr>
          <a:xfrm>
            <a:off x="609562" y="1597540"/>
            <a:ext cx="10972876" cy="752474"/>
          </a:xfrm>
          <a:prstGeom prst="rect">
            <a:avLst/>
          </a:prstGeom>
        </p:spPr>
        <p:txBody>
          <a:bodyPr vert="horz" lIns="63500" tIns="25400" rIns="63500" bIns="25400" rtlCol="0" anchor="b" anchorCtr="0"/>
          <a:p>
            <a:pPr algn="ctr" fontAlgn="auto">
              <a:lnSpc>
                <a:spcPct val="100000"/>
              </a:lnSpc>
            </a:pPr>
            <a:r>
              <a:rPr lang="zh-CN" altLang="en-US" sz="5400" b="1" spc="80" dirty="0">
                <a:solidFill>
                  <a:srgbClr val="E94B18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五、如何实现进一步提升英语能力</a:t>
            </a:r>
            <a:endParaRPr lang="zh-CN" altLang="en-US" sz="5400" b="1" spc="80" dirty="0">
              <a:solidFill>
                <a:srgbClr val="E94B18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3001202" y="2663764"/>
            <a:ext cx="2605451" cy="1029360"/>
          </a:xfrm>
          <a:prstGeom prst="rect">
            <a:avLst/>
          </a:prstGeom>
        </p:spPr>
        <p:txBody>
          <a:bodyPr wrap="square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通过【升级阅读】提升词汇量和阅读能力</a:t>
            </a:r>
            <a:endParaRPr lang="zh-CN" altLang="en-US" sz="1600" kern="0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3001202" y="5512230"/>
            <a:ext cx="2605451" cy="1029360"/>
          </a:xfrm>
          <a:prstGeom prst="rect">
            <a:avLst/>
          </a:prstGeom>
        </p:spPr>
        <p:txBody>
          <a:bodyPr wrap="square" anchor="ctr">
            <a:normAutofit/>
          </a:bodyPr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通过【应用阅读】运用三步法加以提升</a:t>
            </a:r>
            <a:endParaRPr lang="zh-CN" altLang="en-US" sz="1600" kern="0" spc="15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3001202" y="4087997"/>
            <a:ext cx="2605451" cy="1029360"/>
          </a:xfrm>
          <a:prstGeom prst="rect">
            <a:avLst/>
          </a:prstGeom>
        </p:spPr>
        <p:txBody>
          <a:bodyPr wrap="square" anchor="ctr">
            <a:norm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通过【巩固阅读】提升阅读能力和语感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8" name="KSO_Shape"/>
          <p:cNvSpPr/>
          <p:nvPr>
            <p:custDataLst>
              <p:tags r:id="rId10"/>
            </p:custDataLst>
          </p:nvPr>
        </p:nvSpPr>
        <p:spPr>
          <a:xfrm>
            <a:off x="1048193" y="2663764"/>
            <a:ext cx="1843629" cy="1029360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E94B1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0" anchor="ctr">
            <a:normAutofit/>
          </a:bodyPr>
          <a:p>
            <a:pPr algn="ctr"/>
            <a:endParaRPr lang="da-DK" altLang="zh-CN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5" name="KSO_Shape"/>
          <p:cNvSpPr/>
          <p:nvPr>
            <p:custDataLst>
              <p:tags r:id="rId11"/>
            </p:custDataLst>
          </p:nvPr>
        </p:nvSpPr>
        <p:spPr>
          <a:xfrm>
            <a:off x="1048193" y="4087997"/>
            <a:ext cx="1843629" cy="1029360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E94B1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0" anchor="ctr">
            <a:normAutofit/>
          </a:bodyPr>
          <a:p>
            <a:pPr algn="ctr"/>
            <a:endParaRPr lang="da-DK" altLang="zh-CN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9" name="KSO_Shape"/>
          <p:cNvSpPr/>
          <p:nvPr>
            <p:custDataLst>
              <p:tags r:id="rId12"/>
            </p:custDataLst>
          </p:nvPr>
        </p:nvSpPr>
        <p:spPr>
          <a:xfrm>
            <a:off x="1048193" y="5512230"/>
            <a:ext cx="1843629" cy="1029360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E94B1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0" anchor="ctr">
            <a:normAutofit/>
          </a:bodyPr>
          <a:p>
            <a:pPr algn="ctr"/>
            <a:endParaRPr lang="da-DK" altLang="zh-CN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1284605" y="3091180"/>
            <a:ext cx="1546225" cy="5511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5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不爱背单词</a:t>
            </a:r>
            <a:endParaRPr lang="zh-CN" altLang="en-US" sz="15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5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单词记不住</a:t>
            </a:r>
            <a:endParaRPr lang="zh-CN" altLang="en-US" sz="15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1284605" y="4479925"/>
            <a:ext cx="1546225" cy="5238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5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单词都认识句子看不懂</a:t>
            </a:r>
            <a:endParaRPr lang="zh-CN" altLang="en-US" sz="15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1274445" y="5928360"/>
            <a:ext cx="1546225" cy="5226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5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完形填空</a:t>
            </a:r>
            <a:endParaRPr lang="zh-CN" altLang="en-US" sz="15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5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不会做</a:t>
            </a:r>
            <a:endParaRPr lang="zh-CN" altLang="en-US" sz="15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8400562" y="3375881"/>
            <a:ext cx="2605451" cy="1029360"/>
          </a:xfrm>
          <a:prstGeom prst="rect">
            <a:avLst/>
          </a:prstGeom>
        </p:spPr>
        <p:txBody>
          <a:bodyPr wrap="square" anchor="ctr">
            <a:norm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通过电子端进行单词和文章的听读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7"/>
            </p:custDataLst>
          </p:nvPr>
        </p:nvSpPr>
        <p:spPr>
          <a:xfrm>
            <a:off x="8400562" y="4800114"/>
            <a:ext cx="2605451" cy="1029360"/>
          </a:xfrm>
          <a:prstGeom prst="rect">
            <a:avLst/>
          </a:prstGeom>
        </p:spPr>
        <p:txBody>
          <a:bodyPr wrap="square" anchor="ctr">
            <a:norm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大量精准阅读提升词汇量和阅读 能力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4" name="KSO_Shape"/>
          <p:cNvSpPr/>
          <p:nvPr>
            <p:custDataLst>
              <p:tags r:id="rId18"/>
            </p:custDataLst>
          </p:nvPr>
        </p:nvSpPr>
        <p:spPr>
          <a:xfrm>
            <a:off x="6447553" y="3375881"/>
            <a:ext cx="1843629" cy="1029360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E94B1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0" anchor="ctr">
            <a:normAutofit/>
          </a:bodyPr>
          <a:p>
            <a:pPr algn="ctr"/>
            <a:endParaRPr lang="da-DK" altLang="zh-CN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5" name="KSO_Shape"/>
          <p:cNvSpPr/>
          <p:nvPr>
            <p:custDataLst>
              <p:tags r:id="rId19"/>
            </p:custDataLst>
          </p:nvPr>
        </p:nvSpPr>
        <p:spPr>
          <a:xfrm>
            <a:off x="6447553" y="4800114"/>
            <a:ext cx="1843629" cy="1029360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E94B1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0" anchor="ctr">
            <a:normAutofit/>
          </a:bodyPr>
          <a:p>
            <a:pPr algn="ctr"/>
            <a:endParaRPr lang="da-DK" altLang="zh-CN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6745186" y="3762974"/>
            <a:ext cx="1545996" cy="3917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听力不好</a:t>
            </a:r>
            <a:endParaRPr lang="zh-CN" altLang="en-US" sz="16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1"/>
            </p:custDataLst>
          </p:nvPr>
        </p:nvSpPr>
        <p:spPr>
          <a:xfrm>
            <a:off x="6745186" y="5324221"/>
            <a:ext cx="1545996" cy="3917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语法及写作不好</a:t>
            </a:r>
            <a:endParaRPr lang="zh-CN" altLang="en-US" sz="1600" b="1" spc="3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901"/>
          <p:cNvSpPr txBox="1"/>
          <p:nvPr>
            <p:custDataLst>
              <p:tags r:id="rId6"/>
            </p:custDataLst>
          </p:nvPr>
        </p:nvSpPr>
        <p:spPr>
          <a:xfrm>
            <a:off x="641985" y="1463040"/>
            <a:ext cx="10972800" cy="881380"/>
          </a:xfrm>
          <a:prstGeom prst="rect">
            <a:avLst/>
          </a:prstGeom>
        </p:spPr>
        <p:txBody>
          <a:bodyPr vert="horz" lIns="63500" tIns="25400" rIns="63500" bIns="25400" rtlCol="0" anchor="b" anchorCtr="0"/>
          <a:p>
            <a:pPr algn="ctr" fontAlgn="auto">
              <a:lnSpc>
                <a:spcPct val="100000"/>
              </a:lnSpc>
            </a:pPr>
            <a:r>
              <a:rPr lang="zh-CN" altLang="en-US" sz="5400" b="1" spc="80" dirty="0">
                <a:solidFill>
                  <a:srgbClr val="E94B18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六、选择我们</a:t>
            </a:r>
            <a:r>
              <a:rPr lang="zh-CN" altLang="en-US" sz="5400" b="1" spc="80" dirty="0">
                <a:solidFill>
                  <a:srgbClr val="E94B18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的理由</a:t>
            </a:r>
            <a:endParaRPr lang="zh-CN" altLang="en-US" sz="5400" b="1" i="0" spc="80" dirty="0">
              <a:solidFill>
                <a:srgbClr val="E94B18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弧形 8"/>
          <p:cNvSpPr/>
          <p:nvPr>
            <p:custDataLst>
              <p:tags r:id="rId7"/>
            </p:custDataLst>
          </p:nvPr>
        </p:nvSpPr>
        <p:spPr>
          <a:xfrm rot="11880000">
            <a:off x="4441190" y="2419350"/>
            <a:ext cx="3263900" cy="3264535"/>
          </a:xfrm>
          <a:prstGeom prst="arc">
            <a:avLst>
              <a:gd name="adj1" fmla="val 10365705"/>
              <a:gd name="adj2" fmla="val 18934466"/>
            </a:avLst>
          </a:prstGeom>
          <a:ln>
            <a:solidFill>
              <a:schemeClr val="tx1">
                <a:lumMod val="65000"/>
                <a:lumOff val="35000"/>
                <a:alpha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弧形 9"/>
          <p:cNvSpPr/>
          <p:nvPr>
            <p:custDataLst>
              <p:tags r:id="rId8"/>
            </p:custDataLst>
          </p:nvPr>
        </p:nvSpPr>
        <p:spPr>
          <a:xfrm>
            <a:off x="4422140" y="2409190"/>
            <a:ext cx="3263900" cy="3264535"/>
          </a:xfrm>
          <a:prstGeom prst="arc">
            <a:avLst>
              <a:gd name="adj1" fmla="val 11889615"/>
              <a:gd name="adj2" fmla="val 19918910"/>
            </a:avLst>
          </a:prstGeom>
          <a:ln>
            <a:solidFill>
              <a:schemeClr val="tx1">
                <a:lumMod val="65000"/>
                <a:lumOff val="35000"/>
                <a:alpha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5290185" y="3267075"/>
            <a:ext cx="1548765" cy="154876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任意多边形: 形状 39"/>
          <p:cNvSpPr/>
          <p:nvPr>
            <p:custDataLst>
              <p:tags r:id="rId10"/>
            </p:custDataLst>
          </p:nvPr>
        </p:nvSpPr>
        <p:spPr>
          <a:xfrm>
            <a:off x="5434330" y="3411220"/>
            <a:ext cx="1260000" cy="1260000"/>
          </a:xfrm>
          <a:custGeom>
            <a:avLst/>
            <a:gdLst>
              <a:gd name="connsiteX0" fmla="*/ 0 w 1536103"/>
              <a:gd name="connsiteY0" fmla="*/ 768052 h 1536103"/>
              <a:gd name="connsiteX1" fmla="*/ 768052 w 1536103"/>
              <a:gd name="connsiteY1" fmla="*/ 0 h 1536103"/>
              <a:gd name="connsiteX2" fmla="*/ 1536104 w 1536103"/>
              <a:gd name="connsiteY2" fmla="*/ 768052 h 1536103"/>
              <a:gd name="connsiteX3" fmla="*/ 768052 w 1536103"/>
              <a:gd name="connsiteY3" fmla="*/ 1536104 h 1536103"/>
              <a:gd name="connsiteX4" fmla="*/ 0 w 1536103"/>
              <a:gd name="connsiteY4" fmla="*/ 768052 h 153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103" h="1536103">
                <a:moveTo>
                  <a:pt x="0" y="768052"/>
                </a:moveTo>
                <a:cubicBezTo>
                  <a:pt x="0" y="343869"/>
                  <a:pt x="343869" y="0"/>
                  <a:pt x="768052" y="0"/>
                </a:cubicBezTo>
                <a:cubicBezTo>
                  <a:pt x="1192235" y="0"/>
                  <a:pt x="1536104" y="343869"/>
                  <a:pt x="1536104" y="768052"/>
                </a:cubicBezTo>
                <a:cubicBezTo>
                  <a:pt x="1536104" y="1192235"/>
                  <a:pt x="1192235" y="1536104"/>
                  <a:pt x="768052" y="1536104"/>
                </a:cubicBezTo>
                <a:cubicBezTo>
                  <a:pt x="343869" y="1536104"/>
                  <a:pt x="0" y="1192235"/>
                  <a:pt x="0" y="768052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  <a:effectLst>
            <a:outerShdw blurRad="508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71755" tIns="71755" rIns="71755" bIns="71755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1600" b="1" dirty="0">
                <a:solidFill>
                  <a:srgbClr val="FFFFFF"/>
                </a:solidFill>
                <a:latin typeface="+mj-ea"/>
                <a:ea typeface="+mj-ea"/>
                <a:cs typeface="+mj-ea"/>
                <a:sym typeface="+mn-ea"/>
              </a:rPr>
              <a:t>Aiabc</a:t>
            </a:r>
            <a:endParaRPr lang="en-US" altLang="zh-CN" sz="1600" b="1" dirty="0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>
            <a:off x="3967480" y="3518535"/>
            <a:ext cx="1043940" cy="10439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任意多边形: 形状 17"/>
          <p:cNvSpPr/>
          <p:nvPr>
            <p:custDataLst>
              <p:tags r:id="rId12"/>
            </p:custDataLst>
          </p:nvPr>
        </p:nvSpPr>
        <p:spPr>
          <a:xfrm>
            <a:off x="4075430" y="3626485"/>
            <a:ext cx="828040" cy="828040"/>
          </a:xfrm>
          <a:custGeom>
            <a:avLst/>
            <a:gdLst>
              <a:gd name="connsiteX0" fmla="*/ 0 w 997608"/>
              <a:gd name="connsiteY0" fmla="*/ 498804 h 997608"/>
              <a:gd name="connsiteX1" fmla="*/ 498804 w 997608"/>
              <a:gd name="connsiteY1" fmla="*/ 0 h 997608"/>
              <a:gd name="connsiteX2" fmla="*/ 997608 w 997608"/>
              <a:gd name="connsiteY2" fmla="*/ 498804 h 997608"/>
              <a:gd name="connsiteX3" fmla="*/ 498804 w 997608"/>
              <a:gd name="connsiteY3" fmla="*/ 997608 h 997608"/>
              <a:gd name="connsiteX4" fmla="*/ 0 w 997608"/>
              <a:gd name="connsiteY4" fmla="*/ 498804 h 99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608" h="997608">
                <a:moveTo>
                  <a:pt x="0" y="498804"/>
                </a:moveTo>
                <a:cubicBezTo>
                  <a:pt x="0" y="223322"/>
                  <a:pt x="223322" y="0"/>
                  <a:pt x="498804" y="0"/>
                </a:cubicBezTo>
                <a:cubicBezTo>
                  <a:pt x="774286" y="0"/>
                  <a:pt x="997608" y="223322"/>
                  <a:pt x="997608" y="498804"/>
                </a:cubicBezTo>
                <a:cubicBezTo>
                  <a:pt x="997608" y="774286"/>
                  <a:pt x="774286" y="997608"/>
                  <a:pt x="498804" y="997608"/>
                </a:cubicBezTo>
                <a:cubicBezTo>
                  <a:pt x="223322" y="997608"/>
                  <a:pt x="0" y="774286"/>
                  <a:pt x="0" y="498804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  <a:effectLst>
            <a:outerShdw blurRad="508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>
              <a:solidFill>
                <a:srgbClr val="E94B18"/>
              </a:solidFill>
            </a:endParaRPr>
          </a:p>
        </p:txBody>
      </p:sp>
      <p:pic>
        <p:nvPicPr>
          <p:cNvPr id="21" name="图形 8" descr="343439383331313b343532303033313bd3a6d3c3c9ccb3c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37050" y="3887470"/>
            <a:ext cx="305435" cy="306070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22" name="椭圆 21"/>
          <p:cNvSpPr/>
          <p:nvPr>
            <p:custDataLst>
              <p:tags r:id="rId16"/>
            </p:custDataLst>
          </p:nvPr>
        </p:nvSpPr>
        <p:spPr>
          <a:xfrm>
            <a:off x="7117080" y="3518535"/>
            <a:ext cx="1043940" cy="10439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3" name="任意多边形: 形状 13"/>
          <p:cNvSpPr/>
          <p:nvPr>
            <p:custDataLst>
              <p:tags r:id="rId17"/>
            </p:custDataLst>
          </p:nvPr>
        </p:nvSpPr>
        <p:spPr>
          <a:xfrm>
            <a:off x="7225030" y="3626485"/>
            <a:ext cx="828040" cy="828040"/>
          </a:xfrm>
          <a:custGeom>
            <a:avLst/>
            <a:gdLst>
              <a:gd name="connsiteX0" fmla="*/ 0 w 997608"/>
              <a:gd name="connsiteY0" fmla="*/ 498804 h 997608"/>
              <a:gd name="connsiteX1" fmla="*/ 498804 w 997608"/>
              <a:gd name="connsiteY1" fmla="*/ 0 h 997608"/>
              <a:gd name="connsiteX2" fmla="*/ 997608 w 997608"/>
              <a:gd name="connsiteY2" fmla="*/ 498804 h 997608"/>
              <a:gd name="connsiteX3" fmla="*/ 498804 w 997608"/>
              <a:gd name="connsiteY3" fmla="*/ 997608 h 997608"/>
              <a:gd name="connsiteX4" fmla="*/ 0 w 997608"/>
              <a:gd name="connsiteY4" fmla="*/ 498804 h 99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608" h="997608">
                <a:moveTo>
                  <a:pt x="0" y="498804"/>
                </a:moveTo>
                <a:cubicBezTo>
                  <a:pt x="0" y="223322"/>
                  <a:pt x="223322" y="0"/>
                  <a:pt x="498804" y="0"/>
                </a:cubicBezTo>
                <a:cubicBezTo>
                  <a:pt x="774286" y="0"/>
                  <a:pt x="997608" y="223322"/>
                  <a:pt x="997608" y="498804"/>
                </a:cubicBezTo>
                <a:cubicBezTo>
                  <a:pt x="997608" y="774286"/>
                  <a:pt x="774286" y="997608"/>
                  <a:pt x="498804" y="997608"/>
                </a:cubicBezTo>
                <a:cubicBezTo>
                  <a:pt x="223322" y="997608"/>
                  <a:pt x="0" y="774286"/>
                  <a:pt x="0" y="498804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  <a:effectLst>
            <a:outerShdw blurRad="508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/>
          </a:p>
        </p:txBody>
      </p:sp>
      <p:pic>
        <p:nvPicPr>
          <p:cNvPr id="26" name="图形 25" descr="343435383038363b343532323339393bd6b4d0d0d5aad2aa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86015" y="3887470"/>
            <a:ext cx="306070" cy="306070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alpha val="20000"/>
              </a:schemeClr>
            </a:outerShdw>
          </a:effectLst>
        </p:spPr>
      </p:pic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8617585" y="3798570"/>
            <a:ext cx="2808605" cy="899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32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+mn-ea"/>
              </a:rPr>
              <a:t>核心竞争力</a:t>
            </a:r>
            <a:endParaRPr lang="zh-CN" altLang="en-US" sz="32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723900" y="3798570"/>
            <a:ext cx="2808605" cy="899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32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+mn-ea"/>
              </a:rPr>
              <a:t>同品类对比</a:t>
            </a:r>
            <a:endParaRPr lang="zh-CN" altLang="en-US" sz="32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901"/>
          <p:cNvSpPr txBox="1"/>
          <p:nvPr>
            <p:custDataLst>
              <p:tags r:id="rId6"/>
            </p:custDataLst>
          </p:nvPr>
        </p:nvSpPr>
        <p:spPr>
          <a:xfrm>
            <a:off x="4733925" y="1499235"/>
            <a:ext cx="2590800" cy="548640"/>
          </a:xfrm>
          <a:prstGeom prst="rect">
            <a:avLst/>
          </a:prstGeom>
        </p:spPr>
        <p:txBody>
          <a:bodyPr vert="horz" lIns="63500" tIns="25400" rIns="63500" bIns="25400" rtlCol="0" anchor="b" anchorCtr="0"/>
          <a:p>
            <a:pPr algn="ctr" fontAlgn="auto">
              <a:lnSpc>
                <a:spcPct val="100000"/>
              </a:lnSpc>
            </a:pPr>
            <a:r>
              <a:rPr lang="zh-CN" sz="3200" b="1" spc="80" dirty="0">
                <a:solidFill>
                  <a:srgbClr val="E94B18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同品类对比</a:t>
            </a:r>
            <a:endParaRPr lang="zh-CN" sz="3200" b="1" i="0" spc="80" dirty="0">
              <a:solidFill>
                <a:srgbClr val="E94B18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7"/>
            </p:custDataLst>
          </p:nvPr>
        </p:nvSpPr>
        <p:spPr>
          <a:xfrm>
            <a:off x="2632075" y="2338070"/>
            <a:ext cx="1496695" cy="402590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p>
            <a:pPr algn="ctr"/>
            <a:r>
              <a:rPr lang="zh-CN" altLang="en-US" sz="2000" spc="300">
                <a:solidFill>
                  <a:srgbClr val="FA8024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单词速记</a:t>
            </a:r>
            <a:endParaRPr lang="zh-CN" altLang="en-US" sz="2000" spc="300">
              <a:solidFill>
                <a:srgbClr val="FA8024">
                  <a:lumMod val="7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8"/>
            </p:custDataLst>
          </p:nvPr>
        </p:nvSpPr>
        <p:spPr>
          <a:xfrm>
            <a:off x="1813560" y="4012565"/>
            <a:ext cx="818515" cy="819150"/>
          </a:xfrm>
          <a:prstGeom prst="roundRect">
            <a:avLst>
              <a:gd name="adj" fmla="val 8627"/>
            </a:avLst>
          </a:prstGeom>
          <a:solidFill>
            <a:srgbClr val="FA8024"/>
          </a:solidFill>
          <a:ln>
            <a:solidFill>
              <a:srgbClr val="FA8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8024"/>
                </a:solidFill>
              </a14:hiddenFill>
            </a:ext>
          </a:extLst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9"/>
            </p:custDataLst>
          </p:nvPr>
        </p:nvSpPr>
        <p:spPr>
          <a:xfrm>
            <a:off x="1736725" y="4730750"/>
            <a:ext cx="194945" cy="1949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>
            <p:custDataLst>
              <p:tags r:id="rId10"/>
            </p:custDataLst>
          </p:nvPr>
        </p:nvSpPr>
        <p:spPr>
          <a:xfrm>
            <a:off x="1720215" y="3919220"/>
            <a:ext cx="1005840" cy="1006475"/>
          </a:xfrm>
          <a:prstGeom prst="roundRect">
            <a:avLst>
              <a:gd name="adj" fmla="val 8627"/>
            </a:avLst>
          </a:prstGeom>
          <a:noFill/>
          <a:ln>
            <a:solidFill>
              <a:srgbClr val="FA8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8024"/>
                </a:solidFill>
              </a14:hiddenFill>
            </a:ext>
          </a:extLst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2602865" y="3858895"/>
            <a:ext cx="194945" cy="1949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>
            <p:custDataLst>
              <p:tags r:id="rId12"/>
            </p:custDataLst>
          </p:nvPr>
        </p:nvSpPr>
        <p:spPr>
          <a:xfrm>
            <a:off x="1920240" y="4203700"/>
            <a:ext cx="605155" cy="436880"/>
          </a:xfrm>
          <a:prstGeom prst="rect">
            <a:avLst/>
          </a:prstGeom>
          <a:noFill/>
        </p:spPr>
        <p:txBody>
          <a:bodyPr wrap="square" bIns="0" rtlCol="0">
            <a:normAutofit fontScale="70000"/>
          </a:bodyPr>
          <a:p>
            <a:pPr algn="ctr"/>
            <a:r>
              <a:rPr lang="en-US" altLang="zh-CN" sz="3200" spc="300">
                <a:solidFill>
                  <a:srgbClr val="FEFFFF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01</a:t>
            </a:r>
            <a:endParaRPr lang="en-US" altLang="zh-CN" sz="3200" spc="300">
              <a:solidFill>
                <a:srgbClr val="FEFFFF"/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cxnSp>
        <p:nvCxnSpPr>
          <p:cNvPr id="50" name="直接箭头连接符 49"/>
          <p:cNvCxnSpPr/>
          <p:nvPr>
            <p:custDataLst>
              <p:tags r:id="rId13"/>
            </p:custDataLst>
          </p:nvPr>
        </p:nvCxnSpPr>
        <p:spPr>
          <a:xfrm flipV="1">
            <a:off x="2223135" y="2338070"/>
            <a:ext cx="0" cy="1581150"/>
          </a:xfrm>
          <a:prstGeom prst="straightConnector1">
            <a:avLst/>
          </a:prstGeom>
          <a:ln w="12700" cmpd="sng">
            <a:solidFill>
              <a:srgbClr val="FA8024"/>
            </a:solidFill>
            <a:prstDash val="sysDash"/>
            <a:tailEnd type="arrow"/>
          </a:ln>
        </p:spPr>
        <p:style>
          <a:lnRef idx="1">
            <a:srgbClr val="FA8024"/>
          </a:lnRef>
          <a:fillRef idx="0">
            <a:srgbClr val="FA8024"/>
          </a:fillRef>
          <a:effectRef idx="0">
            <a:srgbClr val="FA8024"/>
          </a:effectRef>
          <a:fontRef idx="minor">
            <a:srgbClr val="000000"/>
          </a:fontRef>
        </p:style>
      </p:cxn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2602865" y="2652395"/>
            <a:ext cx="1593850" cy="47942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</a:rPr>
              <a:t>快速记忆单词</a:t>
            </a:r>
            <a:endParaRPr lang="zh-CN" altLang="en-US" sz="1600" spc="15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60" name="圆角矩形 59"/>
          <p:cNvSpPr/>
          <p:nvPr>
            <p:custDataLst>
              <p:tags r:id="rId15"/>
            </p:custDataLst>
          </p:nvPr>
        </p:nvSpPr>
        <p:spPr>
          <a:xfrm>
            <a:off x="6207760" y="4013200"/>
            <a:ext cx="818515" cy="819150"/>
          </a:xfrm>
          <a:prstGeom prst="roundRect">
            <a:avLst>
              <a:gd name="adj" fmla="val 8627"/>
            </a:avLst>
          </a:prstGeom>
          <a:solidFill>
            <a:srgbClr val="00D6D6"/>
          </a:solidFill>
          <a:ln>
            <a:solidFill>
              <a:srgbClr val="00D6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8024"/>
                </a:solidFill>
              </a14:hiddenFill>
            </a:ext>
          </a:extLst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>
            <p:custDataLst>
              <p:tags r:id="rId16"/>
            </p:custDataLst>
          </p:nvPr>
        </p:nvSpPr>
        <p:spPr>
          <a:xfrm>
            <a:off x="6130925" y="4730750"/>
            <a:ext cx="194945" cy="1949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>
            <p:custDataLst>
              <p:tags r:id="rId17"/>
            </p:custDataLst>
          </p:nvPr>
        </p:nvSpPr>
        <p:spPr>
          <a:xfrm>
            <a:off x="6114415" y="3919855"/>
            <a:ext cx="1005840" cy="1006475"/>
          </a:xfrm>
          <a:prstGeom prst="roundRect">
            <a:avLst>
              <a:gd name="adj" fmla="val 8627"/>
            </a:avLst>
          </a:prstGeom>
          <a:noFill/>
          <a:ln>
            <a:solidFill>
              <a:srgbClr val="00D6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8024"/>
                </a:solidFill>
              </a14:hiddenFill>
            </a:ext>
          </a:extLst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椭圆 62"/>
          <p:cNvSpPr/>
          <p:nvPr>
            <p:custDataLst>
              <p:tags r:id="rId18"/>
            </p:custDataLst>
          </p:nvPr>
        </p:nvSpPr>
        <p:spPr>
          <a:xfrm>
            <a:off x="6997065" y="3858895"/>
            <a:ext cx="194945" cy="1949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>
            <p:custDataLst>
              <p:tags r:id="rId19"/>
            </p:custDataLst>
          </p:nvPr>
        </p:nvSpPr>
        <p:spPr>
          <a:xfrm>
            <a:off x="6314440" y="4204335"/>
            <a:ext cx="605155" cy="436880"/>
          </a:xfrm>
          <a:prstGeom prst="rect">
            <a:avLst/>
          </a:prstGeom>
          <a:noFill/>
        </p:spPr>
        <p:txBody>
          <a:bodyPr wrap="square" bIns="0" rtlCol="0">
            <a:normAutofit fontScale="70000"/>
          </a:bodyPr>
          <a:p>
            <a:pPr algn="ctr"/>
            <a:r>
              <a:rPr lang="en-US" altLang="zh-CN" sz="3200" spc="300">
                <a:solidFill>
                  <a:srgbClr val="FEFFFF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03</a:t>
            </a:r>
            <a:endParaRPr lang="en-US" altLang="zh-CN" sz="3200" spc="300">
              <a:solidFill>
                <a:srgbClr val="FEFFFF"/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cxnSp>
        <p:nvCxnSpPr>
          <p:cNvPr id="65" name="直接箭头连接符 64"/>
          <p:cNvCxnSpPr/>
          <p:nvPr>
            <p:custDataLst>
              <p:tags r:id="rId20"/>
            </p:custDataLst>
          </p:nvPr>
        </p:nvCxnSpPr>
        <p:spPr>
          <a:xfrm flipV="1">
            <a:off x="6617335" y="2338705"/>
            <a:ext cx="0" cy="1581150"/>
          </a:xfrm>
          <a:prstGeom prst="straightConnector1">
            <a:avLst/>
          </a:prstGeom>
          <a:ln w="12700" cmpd="sng">
            <a:solidFill>
              <a:srgbClr val="00D6D6"/>
            </a:solidFill>
            <a:prstDash val="sysDash"/>
            <a:tailEnd type="arrow"/>
          </a:ln>
        </p:spPr>
        <p:style>
          <a:lnRef idx="1">
            <a:srgbClr val="FA8024"/>
          </a:lnRef>
          <a:fillRef idx="0">
            <a:srgbClr val="FA8024"/>
          </a:fillRef>
          <a:effectRef idx="0">
            <a:srgbClr val="FA8024"/>
          </a:effectRef>
          <a:fontRef idx="minor">
            <a:srgbClr val="000000"/>
          </a:fontRef>
        </p:style>
      </p:cxnSp>
      <p:sp>
        <p:nvSpPr>
          <p:cNvPr id="98" name="文本框 97"/>
          <p:cNvSpPr txBox="1"/>
          <p:nvPr>
            <p:custDataLst>
              <p:tags r:id="rId21"/>
            </p:custDataLst>
          </p:nvPr>
        </p:nvSpPr>
        <p:spPr>
          <a:xfrm>
            <a:off x="6948805" y="2263140"/>
            <a:ext cx="736600" cy="402590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p>
            <a:pPr algn="ctr"/>
            <a:r>
              <a:rPr lang="en-US" altLang="zh-CN" sz="2000" spc="300">
                <a:solidFill>
                  <a:srgbClr val="00D6D6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*</a:t>
            </a:r>
            <a:r>
              <a:rPr lang="zh-CN" altLang="en-US" sz="2000" spc="300">
                <a:solidFill>
                  <a:srgbClr val="00D6D6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鼠</a:t>
            </a:r>
            <a:endParaRPr lang="zh-CN" altLang="en-US" sz="2000" spc="300">
              <a:solidFill>
                <a:srgbClr val="00D6D6">
                  <a:lumMod val="7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2"/>
            </p:custDataLst>
          </p:nvPr>
        </p:nvSpPr>
        <p:spPr>
          <a:xfrm>
            <a:off x="6866255" y="2682240"/>
            <a:ext cx="2159635" cy="396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</a:rPr>
              <a:t>全题型视频课</a:t>
            </a:r>
            <a:r>
              <a:rPr lang="en-US" altLang="zh-CN" sz="1600" spc="15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</a:rPr>
              <a:t>+</a:t>
            </a: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</a:rPr>
              <a:t>习题</a:t>
            </a:r>
            <a:endParaRPr lang="zh-CN" altLang="en-US" sz="1600" spc="15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53" name="圆角矩形 52"/>
          <p:cNvSpPr/>
          <p:nvPr>
            <p:custDataLst>
              <p:tags r:id="rId23"/>
            </p:custDataLst>
          </p:nvPr>
        </p:nvSpPr>
        <p:spPr>
          <a:xfrm rot="10800000">
            <a:off x="4022090" y="4013835"/>
            <a:ext cx="818515" cy="819150"/>
          </a:xfrm>
          <a:prstGeom prst="roundRect">
            <a:avLst>
              <a:gd name="adj" fmla="val 8627"/>
            </a:avLst>
          </a:prstGeom>
          <a:solidFill>
            <a:srgbClr val="885EFB"/>
          </a:solidFill>
          <a:ln>
            <a:solidFill>
              <a:srgbClr val="885E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8024"/>
                </a:solidFill>
              </a14:hiddenFill>
            </a:ext>
          </a:extLst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>
            <p:custDataLst>
              <p:tags r:id="rId24"/>
            </p:custDataLst>
          </p:nvPr>
        </p:nvSpPr>
        <p:spPr>
          <a:xfrm rot="10800000">
            <a:off x="4699635" y="3909695"/>
            <a:ext cx="194945" cy="1949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>
            <p:custDataLst>
              <p:tags r:id="rId25"/>
            </p:custDataLst>
          </p:nvPr>
        </p:nvSpPr>
        <p:spPr>
          <a:xfrm rot="10800000">
            <a:off x="3928745" y="3920490"/>
            <a:ext cx="1005840" cy="1006475"/>
          </a:xfrm>
          <a:prstGeom prst="roundRect">
            <a:avLst>
              <a:gd name="adj" fmla="val 8627"/>
            </a:avLst>
          </a:prstGeom>
          <a:noFill/>
          <a:ln>
            <a:solidFill>
              <a:srgbClr val="885E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8024"/>
                </a:solidFill>
              </a14:hiddenFill>
            </a:ext>
          </a:extLst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>
            <p:custDataLst>
              <p:tags r:id="rId26"/>
            </p:custDataLst>
          </p:nvPr>
        </p:nvSpPr>
        <p:spPr>
          <a:xfrm rot="10800000">
            <a:off x="3833495" y="4781550"/>
            <a:ext cx="194945" cy="1949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>
            <p:custDataLst>
              <p:tags r:id="rId27"/>
            </p:custDataLst>
          </p:nvPr>
        </p:nvSpPr>
        <p:spPr>
          <a:xfrm>
            <a:off x="4128770" y="4204970"/>
            <a:ext cx="605155" cy="436880"/>
          </a:xfrm>
          <a:prstGeom prst="rect">
            <a:avLst/>
          </a:prstGeom>
          <a:noFill/>
        </p:spPr>
        <p:txBody>
          <a:bodyPr wrap="square" bIns="0" rtlCol="0">
            <a:normAutofit fontScale="70000"/>
          </a:bodyPr>
          <a:p>
            <a:pPr algn="ctr"/>
            <a:r>
              <a:rPr lang="en-US" altLang="zh-CN" sz="3200" spc="300">
                <a:solidFill>
                  <a:srgbClr val="FEFFFF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02</a:t>
            </a:r>
            <a:endParaRPr lang="en-US" altLang="zh-CN" sz="3200" spc="300">
              <a:solidFill>
                <a:srgbClr val="FEFFFF"/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cxnSp>
        <p:nvCxnSpPr>
          <p:cNvPr id="58" name="直接箭头连接符 57"/>
          <p:cNvCxnSpPr/>
          <p:nvPr>
            <p:custDataLst>
              <p:tags r:id="rId28"/>
            </p:custDataLst>
          </p:nvPr>
        </p:nvCxnSpPr>
        <p:spPr>
          <a:xfrm rot="10800000" flipV="1">
            <a:off x="4418965" y="4926965"/>
            <a:ext cx="0" cy="1581150"/>
          </a:xfrm>
          <a:prstGeom prst="straightConnector1">
            <a:avLst/>
          </a:prstGeom>
          <a:ln w="12700" cmpd="sng">
            <a:solidFill>
              <a:srgbClr val="885EFB"/>
            </a:solidFill>
            <a:prstDash val="sysDash"/>
            <a:tailEnd type="arrow"/>
          </a:ln>
        </p:spPr>
        <p:style>
          <a:lnRef idx="1">
            <a:srgbClr val="FA8024"/>
          </a:lnRef>
          <a:fillRef idx="0">
            <a:srgbClr val="FA8024"/>
          </a:fillRef>
          <a:effectRef idx="0">
            <a:srgbClr val="FA8024"/>
          </a:effectRef>
          <a:fontRef idx="minor">
            <a:srgbClr val="000000"/>
          </a:fontRef>
        </p:style>
      </p:cxnSp>
      <p:sp>
        <p:nvSpPr>
          <p:cNvPr id="96" name="文本框 95"/>
          <p:cNvSpPr txBox="1"/>
          <p:nvPr>
            <p:custDataLst>
              <p:tags r:id="rId29"/>
            </p:custDataLst>
          </p:nvPr>
        </p:nvSpPr>
        <p:spPr>
          <a:xfrm>
            <a:off x="4703445" y="5224780"/>
            <a:ext cx="1671955" cy="402590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p>
            <a:pPr algn="ctr"/>
            <a:r>
              <a:rPr lang="en-US" altLang="zh-CN" sz="2000" spc="300">
                <a:solidFill>
                  <a:srgbClr val="885EFB">
                    <a:lumMod val="50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*English</a:t>
            </a:r>
            <a:endParaRPr lang="en-US" altLang="zh-CN" sz="2000" spc="300">
              <a:solidFill>
                <a:srgbClr val="885EFB">
                  <a:lumMod val="50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0"/>
            </p:custDataLst>
          </p:nvPr>
        </p:nvSpPr>
        <p:spPr>
          <a:xfrm>
            <a:off x="4843780" y="5509260"/>
            <a:ext cx="1198245" cy="4140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</a:rPr>
              <a:t>口语发音</a:t>
            </a:r>
            <a:endParaRPr lang="zh-CN" altLang="en-US" sz="1600" spc="15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67" name="圆角矩形 66"/>
          <p:cNvSpPr/>
          <p:nvPr>
            <p:custDataLst>
              <p:tags r:id="rId31"/>
            </p:custDataLst>
          </p:nvPr>
        </p:nvSpPr>
        <p:spPr>
          <a:xfrm rot="10800000">
            <a:off x="8525510" y="4013200"/>
            <a:ext cx="818515" cy="819150"/>
          </a:xfrm>
          <a:prstGeom prst="roundRect">
            <a:avLst>
              <a:gd name="adj" fmla="val 8627"/>
            </a:avLst>
          </a:prstGeom>
          <a:solidFill>
            <a:srgbClr val="DA4767"/>
          </a:solidFill>
          <a:ln>
            <a:solidFill>
              <a:srgbClr val="DA47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8024"/>
                </a:solidFill>
              </a14:hiddenFill>
            </a:ext>
          </a:extLst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>
            <p:custDataLst>
              <p:tags r:id="rId32"/>
            </p:custDataLst>
          </p:nvPr>
        </p:nvSpPr>
        <p:spPr>
          <a:xfrm rot="10800000">
            <a:off x="9225915" y="3919855"/>
            <a:ext cx="194945" cy="1949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>
            <p:custDataLst>
              <p:tags r:id="rId33"/>
            </p:custDataLst>
          </p:nvPr>
        </p:nvSpPr>
        <p:spPr>
          <a:xfrm rot="10800000">
            <a:off x="8431530" y="3919220"/>
            <a:ext cx="1005840" cy="1006475"/>
          </a:xfrm>
          <a:prstGeom prst="roundRect">
            <a:avLst>
              <a:gd name="adj" fmla="val 8627"/>
            </a:avLst>
          </a:prstGeom>
          <a:noFill/>
          <a:ln>
            <a:solidFill>
              <a:srgbClr val="DA47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A8024"/>
                </a:solidFill>
              </a14:hiddenFill>
            </a:ext>
          </a:extLst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>
            <p:custDataLst>
              <p:tags r:id="rId34"/>
            </p:custDataLst>
          </p:nvPr>
        </p:nvSpPr>
        <p:spPr>
          <a:xfrm rot="10800000">
            <a:off x="8359775" y="4791710"/>
            <a:ext cx="194945" cy="1949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A8024">
              <a:shade val="50000"/>
            </a:srgbClr>
          </a:lnRef>
          <a:fillRef idx="1">
            <a:srgbClr val="FA8024"/>
          </a:fillRef>
          <a:effectRef idx="0">
            <a:srgbClr val="FA8024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>
            <p:custDataLst>
              <p:tags r:id="rId35"/>
            </p:custDataLst>
          </p:nvPr>
        </p:nvSpPr>
        <p:spPr>
          <a:xfrm>
            <a:off x="8632190" y="4204335"/>
            <a:ext cx="605155" cy="436880"/>
          </a:xfrm>
          <a:prstGeom prst="rect">
            <a:avLst/>
          </a:prstGeom>
          <a:noFill/>
        </p:spPr>
        <p:txBody>
          <a:bodyPr wrap="square" bIns="0" rtlCol="0">
            <a:normAutofit fontScale="70000"/>
          </a:bodyPr>
          <a:p>
            <a:pPr algn="ctr"/>
            <a:r>
              <a:rPr lang="en-US" altLang="zh-CN" sz="3200" spc="300">
                <a:solidFill>
                  <a:srgbClr val="FEFFFF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04</a:t>
            </a:r>
            <a:endParaRPr lang="en-US" altLang="zh-CN" sz="3200" spc="300">
              <a:solidFill>
                <a:srgbClr val="FEFFFF"/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cxnSp>
        <p:nvCxnSpPr>
          <p:cNvPr id="72" name="直接箭头连接符 71"/>
          <p:cNvCxnSpPr/>
          <p:nvPr>
            <p:custDataLst>
              <p:tags r:id="rId36"/>
            </p:custDataLst>
          </p:nvPr>
        </p:nvCxnSpPr>
        <p:spPr>
          <a:xfrm rot="10800000" flipV="1">
            <a:off x="8934450" y="4925695"/>
            <a:ext cx="0" cy="1581150"/>
          </a:xfrm>
          <a:prstGeom prst="straightConnector1">
            <a:avLst/>
          </a:prstGeom>
          <a:ln w="12700" cmpd="sng">
            <a:solidFill>
              <a:srgbClr val="DA4767"/>
            </a:solidFill>
            <a:prstDash val="sysDash"/>
            <a:tailEnd type="arrow"/>
          </a:ln>
        </p:spPr>
        <p:style>
          <a:lnRef idx="1">
            <a:srgbClr val="FA8024"/>
          </a:lnRef>
          <a:fillRef idx="0">
            <a:srgbClr val="FA8024"/>
          </a:fillRef>
          <a:effectRef idx="0">
            <a:srgbClr val="FA8024"/>
          </a:effectRef>
          <a:fontRef idx="minor">
            <a:srgbClr val="000000"/>
          </a:fontRef>
        </p:style>
      </p:cxnSp>
      <p:sp>
        <p:nvSpPr>
          <p:cNvPr id="102" name="文本框 101"/>
          <p:cNvSpPr txBox="1"/>
          <p:nvPr>
            <p:custDataLst>
              <p:tags r:id="rId37"/>
            </p:custDataLst>
          </p:nvPr>
        </p:nvSpPr>
        <p:spPr>
          <a:xfrm>
            <a:off x="9156065" y="5224780"/>
            <a:ext cx="1671955" cy="402590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p>
            <a:pPr algn="ctr"/>
            <a:r>
              <a:rPr lang="en-US" altLang="zh-CN" sz="2000" spc="300">
                <a:solidFill>
                  <a:srgbClr val="DA4767">
                    <a:lumMod val="75000"/>
                  </a:srgbClr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Aiabc</a:t>
            </a:r>
            <a:endParaRPr lang="en-US" altLang="zh-CN" sz="2000" spc="300">
              <a:solidFill>
                <a:srgbClr val="DA4767">
                  <a:lumMod val="75000"/>
                </a:srgbClr>
              </a:soli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8"/>
            </p:custDataLst>
          </p:nvPr>
        </p:nvSpPr>
        <p:spPr>
          <a:xfrm>
            <a:off x="9314180" y="5716270"/>
            <a:ext cx="2358390" cy="791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</a:rPr>
              <a:t>踏实渐进，扎实基础，词汇和阅读同步提升</a:t>
            </a:r>
            <a:endParaRPr lang="zh-CN" altLang="en-US" sz="1600" spc="150">
              <a:solidFill>
                <a:srgbClr val="000000">
                  <a:lumMod val="75000"/>
                  <a:lumOff val="25000"/>
                </a:srgbClr>
              </a:solidFill>
              <a:uFillTx/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6"/>
          <p:cNvSpPr txBox="1"/>
          <p:nvPr>
            <p:custDataLst>
              <p:tags r:id="rId6"/>
            </p:custDataLst>
          </p:nvPr>
        </p:nvSpPr>
        <p:spPr>
          <a:xfrm>
            <a:off x="4843780" y="1603375"/>
            <a:ext cx="2504440" cy="5651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核心竞争力</a:t>
            </a:r>
            <a:endParaRPr kumimoji="0" lang="en-US" altLang="zh-CN" sz="3200" b="1" i="0" spc="300" baseline="0" noProof="0" dirty="0">
              <a:ln w="3175">
                <a:noFill/>
                <a:prstDash val="dash"/>
              </a:ln>
              <a:solidFill>
                <a:srgbClr val="E94B1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Rectangle 33"/>
          <p:cNvSpPr/>
          <p:nvPr>
            <p:custDataLst>
              <p:tags r:id="rId7"/>
            </p:custDataLst>
          </p:nvPr>
        </p:nvSpPr>
        <p:spPr bwMode="auto">
          <a:xfrm>
            <a:off x="1685925" y="3310890"/>
            <a:ext cx="888365" cy="8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/>
          </a:bodyPr>
          <a:lstStyle/>
          <a:p>
            <a:pPr algn="r" defTabSz="457200"/>
            <a:r>
              <a:rPr lang="en-US" altLang="en-US" sz="3600" b="1" kern="0" dirty="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en-US" sz="3600" b="1" kern="0" dirty="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Group 34"/>
          <p:cNvGrpSpPr/>
          <p:nvPr>
            <p:custDataLst>
              <p:tags r:id="rId8"/>
            </p:custDataLst>
          </p:nvPr>
        </p:nvGrpSpPr>
        <p:grpSpPr bwMode="auto">
          <a:xfrm rot="0">
            <a:off x="2815590" y="3244215"/>
            <a:ext cx="2807335" cy="783590"/>
            <a:chOff x="-1" y="-1"/>
            <a:chExt cx="5053743" cy="1204336"/>
          </a:xfrm>
        </p:grpSpPr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Line 3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Line 3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2831465" y="3275330"/>
            <a:ext cx="2740660" cy="6985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老师无法解决的</a:t>
            </a:r>
            <a:endParaRPr lang="zh-CN" altLang="en-US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词汇和阅读问题</a:t>
            </a:r>
            <a:endParaRPr lang="zh-CN" altLang="en-US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Rectangle 33"/>
          <p:cNvSpPr/>
          <p:nvPr>
            <p:custDataLst>
              <p:tags r:id="rId14"/>
            </p:custDataLst>
          </p:nvPr>
        </p:nvSpPr>
        <p:spPr bwMode="auto">
          <a:xfrm>
            <a:off x="5725160" y="3352800"/>
            <a:ext cx="888365" cy="8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/>
          </a:bodyPr>
          <a:lstStyle/>
          <a:p>
            <a:pPr algn="r" defTabSz="457200"/>
            <a:r>
              <a:rPr lang="en-US" altLang="en-US" sz="3600" b="1" kern="0" dirty="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en-US" sz="3600" b="1" kern="0" dirty="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Group 34"/>
          <p:cNvGrpSpPr/>
          <p:nvPr>
            <p:custDataLst>
              <p:tags r:id="rId15"/>
            </p:custDataLst>
          </p:nvPr>
        </p:nvGrpSpPr>
        <p:grpSpPr bwMode="auto">
          <a:xfrm rot="0">
            <a:off x="6791960" y="3244215"/>
            <a:ext cx="2807335" cy="783590"/>
            <a:chOff x="-1" y="-1"/>
            <a:chExt cx="5053743" cy="1204336"/>
          </a:xfrm>
        </p:grpSpPr>
        <p:sp>
          <p:nvSpPr>
            <p:cNvPr id="37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1" name="文本框 40"/>
          <p:cNvSpPr txBox="1"/>
          <p:nvPr>
            <p:custDataLst>
              <p:tags r:id="rId20"/>
            </p:custDataLst>
          </p:nvPr>
        </p:nvSpPr>
        <p:spPr>
          <a:xfrm>
            <a:off x="6818630" y="3256915"/>
            <a:ext cx="2660650" cy="6985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词汇、阅读和学生</a:t>
            </a:r>
            <a:endParaRPr lang="zh-CN" altLang="en-US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三元智适应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Rectangle 33"/>
          <p:cNvSpPr/>
          <p:nvPr>
            <p:custDataLst>
              <p:tags r:id="rId21"/>
            </p:custDataLst>
          </p:nvPr>
        </p:nvSpPr>
        <p:spPr bwMode="auto">
          <a:xfrm>
            <a:off x="1738630" y="4986655"/>
            <a:ext cx="888365" cy="88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/>
          </a:bodyPr>
          <a:lstStyle/>
          <a:p>
            <a:pPr algn="r" defTabSz="457200"/>
            <a:r>
              <a:rPr lang="en-US" altLang="en-US" sz="3600" b="1" kern="0" dirty="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en-US" sz="3600" b="1" kern="0" dirty="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Group 34"/>
          <p:cNvGrpSpPr/>
          <p:nvPr>
            <p:custDataLst>
              <p:tags r:id="rId22"/>
            </p:custDataLst>
          </p:nvPr>
        </p:nvGrpSpPr>
        <p:grpSpPr bwMode="auto">
          <a:xfrm rot="0">
            <a:off x="2815590" y="4878705"/>
            <a:ext cx="2807335" cy="783590"/>
            <a:chOff x="-1" y="-1"/>
            <a:chExt cx="5053743" cy="1204336"/>
          </a:xfrm>
        </p:grpSpPr>
        <p:sp>
          <p:nvSpPr>
            <p:cNvPr id="44" name="Line 3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Line 3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Line 3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27"/>
            </p:custDataLst>
          </p:nvPr>
        </p:nvSpPr>
        <p:spPr>
          <a:xfrm>
            <a:off x="2974340" y="4894580"/>
            <a:ext cx="2660650" cy="6985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</a:t>
            </a:r>
            <a:r>
              <a:rPr lang="zh-CN" altLang="en-US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学生英语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</a:t>
            </a:r>
            <a:endParaRPr lang="zh-CN" altLang="en-US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方面效果突出</a:t>
            </a:r>
            <a:endParaRPr lang="zh-CN" altLang="en-US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9" name="Rectangle 33"/>
          <p:cNvSpPr/>
          <p:nvPr>
            <p:custDataLst>
              <p:tags r:id="rId28"/>
            </p:custDataLst>
          </p:nvPr>
        </p:nvSpPr>
        <p:spPr bwMode="auto">
          <a:xfrm>
            <a:off x="5725160" y="4986655"/>
            <a:ext cx="888365" cy="7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720" rIns="90000" bIns="45720">
            <a:normAutofit/>
          </a:bodyPr>
          <a:lstStyle/>
          <a:p>
            <a:pPr algn="r" defTabSz="457200"/>
            <a:r>
              <a:rPr lang="en-US" altLang="en-US" sz="3600" b="1" kern="0" dirty="0">
                <a:solidFill>
                  <a:schemeClr val="l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en-US" sz="3600" b="1" kern="0" dirty="0">
              <a:solidFill>
                <a:schemeClr val="l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" name="Group 34"/>
          <p:cNvGrpSpPr/>
          <p:nvPr>
            <p:custDataLst>
              <p:tags r:id="rId29"/>
            </p:custDataLst>
          </p:nvPr>
        </p:nvGrpSpPr>
        <p:grpSpPr bwMode="auto">
          <a:xfrm rot="0">
            <a:off x="6791960" y="4878705"/>
            <a:ext cx="2807335" cy="783590"/>
            <a:chOff x="-1" y="-1"/>
            <a:chExt cx="5053743" cy="1204336"/>
          </a:xfrm>
        </p:grpSpPr>
        <p:sp>
          <p:nvSpPr>
            <p:cNvPr id="51" name="Line 3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-1" y="0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Line 3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5053741" y="-1"/>
              <a:ext cx="1" cy="1204336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Line 3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 flipV="1">
              <a:off x="-1" y="1204334"/>
              <a:ext cx="5053743" cy="1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Line 3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-1" y="0"/>
              <a:ext cx="1" cy="602167"/>
            </a:xfrm>
            <a:prstGeom prst="line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defTabSz="457200"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4572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9144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13716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1828800" indent="3656330" defTabSz="45720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7F7F7F"/>
                  </a:solidFill>
                  <a:latin typeface="Helvetica" pitchFamily="34" charset="0"/>
                  <a:ea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228600"/>
              <a:endParaRPr lang="en-US" alt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文本框 54"/>
          <p:cNvSpPr txBox="1"/>
          <p:nvPr>
            <p:custDataLst>
              <p:tags r:id="rId34"/>
            </p:custDataLst>
          </p:nvPr>
        </p:nvSpPr>
        <p:spPr>
          <a:xfrm>
            <a:off x="6835775" y="4917440"/>
            <a:ext cx="2660650" cy="6985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非快餐教育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sp>
        <p:nvSpPr>
          <p:cNvPr id="6" name="标题 5"/>
          <p:cNvSpPr/>
          <p:nvPr>
            <p:custDataLst>
              <p:tags r:id="rId3"/>
            </p:custDataLst>
          </p:nvPr>
        </p:nvSpPr>
        <p:spPr>
          <a:xfrm>
            <a:off x="1620520" y="1524635"/>
            <a:ext cx="8585200" cy="289369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900" b="1" i="0" u="none" strike="noStrike" kern="0" cap="none" spc="0" normalizeH="0" baseline="0" noProof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85简" panose="00020600040101010101" charset="-122"/>
                <a:cs typeface="+mj-cs"/>
              </a:defRPr>
            </a:lvl1pPr>
          </a:lstStyle>
          <a:p>
            <a:pPr marL="0" indent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5900">
                <a:solidFill>
                  <a:schemeClr val="bg1"/>
                </a:solidFill>
                <a:sym typeface="+mn-ea"/>
              </a:rPr>
              <a:t>做孩子英语学习的助力师</a:t>
            </a:r>
            <a:endParaRPr lang="zh-CN" sz="5900">
              <a:solidFill>
                <a:schemeClr val="bg1"/>
              </a:solidFill>
              <a:sym typeface="+mn-ea"/>
            </a:endParaRPr>
          </a:p>
        </p:txBody>
      </p:sp>
      <p:sp>
        <p:nvSpPr>
          <p:cNvPr id="4" name="Object 901"/>
          <p:cNvSpPr txBox="1"/>
          <p:nvPr>
            <p:custDataLst>
              <p:tags r:id="rId4"/>
            </p:custDataLst>
          </p:nvPr>
        </p:nvSpPr>
        <p:spPr>
          <a:xfrm>
            <a:off x="660362" y="1661675"/>
            <a:ext cx="10972876" cy="752474"/>
          </a:xfrm>
          <a:prstGeom prst="rect">
            <a:avLst/>
          </a:prstGeom>
        </p:spPr>
        <p:txBody>
          <a:bodyPr vert="horz" lIns="63500" tIns="25400" rIns="63500" bIns="25400" rtlCol="0" anchor="b" anchorCtr="0"/>
          <a:p>
            <a:pPr algn="ctr" fontAlgn="auto">
              <a:lnSpc>
                <a:spcPct val="100000"/>
              </a:lnSpc>
            </a:pPr>
            <a:r>
              <a:rPr lang="zh-CN" altLang="en-US" sz="5400" b="1" spc="8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一、系统是什么？</a:t>
            </a:r>
            <a:endParaRPr lang="zh-CN" altLang="en-US" sz="5400" b="1" i="0" spc="80" dirty="0">
              <a:solidFill>
                <a:srgbClr val="E94B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任意多边形 1"/>
          <p:cNvSpPr/>
          <p:nvPr>
            <p:custDataLst>
              <p:tags r:id="rId5"/>
            </p:custDataLst>
          </p:nvPr>
        </p:nvSpPr>
        <p:spPr>
          <a:xfrm>
            <a:off x="2231390" y="4263073"/>
            <a:ext cx="1872615" cy="1291590"/>
          </a:xfrm>
          <a:custGeom>
            <a:avLst/>
            <a:gdLst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-1" fmla="*/ 0 w 1765300"/>
              <a:gd name="connsiteY0-2" fmla="*/ 1206500 h 1206500"/>
              <a:gd name="connsiteX1-3" fmla="*/ 1409700 w 1765300"/>
              <a:gd name="connsiteY1-4" fmla="*/ 203200 h 1206500"/>
              <a:gd name="connsiteX2-5" fmla="*/ 1270000 w 1765300"/>
              <a:gd name="connsiteY2-6" fmla="*/ 0 h 1206500"/>
              <a:gd name="connsiteX3-7" fmla="*/ 1765300 w 1765300"/>
              <a:gd name="connsiteY3-8" fmla="*/ 0 h 1206500"/>
              <a:gd name="connsiteX4-9" fmla="*/ 1714500 w 1765300"/>
              <a:gd name="connsiteY4-10" fmla="*/ 508000 h 1206500"/>
              <a:gd name="connsiteX5-11" fmla="*/ 1574800 w 1765300"/>
              <a:gd name="connsiteY5-12" fmla="*/ 342900 h 1206500"/>
              <a:gd name="connsiteX6-13" fmla="*/ 0 w 1765300"/>
              <a:gd name="connsiteY6-14" fmla="*/ 1206500 h 1206500"/>
              <a:gd name="connsiteX0-15" fmla="*/ 0 w 1765300"/>
              <a:gd name="connsiteY0-16" fmla="*/ 1206500 h 1215408"/>
              <a:gd name="connsiteX1-17" fmla="*/ 1409700 w 1765300"/>
              <a:gd name="connsiteY1-18" fmla="*/ 203200 h 1215408"/>
              <a:gd name="connsiteX2-19" fmla="*/ 1270000 w 1765300"/>
              <a:gd name="connsiteY2-20" fmla="*/ 0 h 1215408"/>
              <a:gd name="connsiteX3-21" fmla="*/ 1765300 w 1765300"/>
              <a:gd name="connsiteY3-22" fmla="*/ 0 h 1215408"/>
              <a:gd name="connsiteX4-23" fmla="*/ 1714500 w 1765300"/>
              <a:gd name="connsiteY4-24" fmla="*/ 508000 h 1215408"/>
              <a:gd name="connsiteX5-25" fmla="*/ 1574800 w 1765300"/>
              <a:gd name="connsiteY5-26" fmla="*/ 342900 h 1215408"/>
              <a:gd name="connsiteX6-27" fmla="*/ 0 w 1765300"/>
              <a:gd name="connsiteY6-28" fmla="*/ 1206500 h 1215408"/>
              <a:gd name="connsiteX0-29" fmla="*/ 0 w 1765300"/>
              <a:gd name="connsiteY0-30" fmla="*/ 1206500 h 1217025"/>
              <a:gd name="connsiteX1-31" fmla="*/ 1409700 w 1765300"/>
              <a:gd name="connsiteY1-32" fmla="*/ 203200 h 1217025"/>
              <a:gd name="connsiteX2-33" fmla="*/ 1270000 w 1765300"/>
              <a:gd name="connsiteY2-34" fmla="*/ 0 h 1217025"/>
              <a:gd name="connsiteX3-35" fmla="*/ 1765300 w 1765300"/>
              <a:gd name="connsiteY3-36" fmla="*/ 0 h 1217025"/>
              <a:gd name="connsiteX4-37" fmla="*/ 1714500 w 1765300"/>
              <a:gd name="connsiteY4-38" fmla="*/ 508000 h 1217025"/>
              <a:gd name="connsiteX5-39" fmla="*/ 1574800 w 1765300"/>
              <a:gd name="connsiteY5-40" fmla="*/ 342900 h 1217025"/>
              <a:gd name="connsiteX6-41" fmla="*/ 0 w 1765300"/>
              <a:gd name="connsiteY6-42" fmla="*/ 1206500 h 1217025"/>
              <a:gd name="connsiteX0-43" fmla="*/ 0 w 1765300"/>
              <a:gd name="connsiteY0-44" fmla="*/ 1206500 h 1217025"/>
              <a:gd name="connsiteX1-45" fmla="*/ 1409700 w 1765300"/>
              <a:gd name="connsiteY1-46" fmla="*/ 203200 h 1217025"/>
              <a:gd name="connsiteX2-47" fmla="*/ 1270000 w 1765300"/>
              <a:gd name="connsiteY2-48" fmla="*/ 0 h 1217025"/>
              <a:gd name="connsiteX3-49" fmla="*/ 1765300 w 1765300"/>
              <a:gd name="connsiteY3-50" fmla="*/ 0 h 1217025"/>
              <a:gd name="connsiteX4-51" fmla="*/ 1714500 w 1765300"/>
              <a:gd name="connsiteY4-52" fmla="*/ 508000 h 1217025"/>
              <a:gd name="connsiteX5-53" fmla="*/ 1574800 w 1765300"/>
              <a:gd name="connsiteY5-54" fmla="*/ 342900 h 1217025"/>
              <a:gd name="connsiteX6-55" fmla="*/ 0 w 1765300"/>
              <a:gd name="connsiteY6-56" fmla="*/ 1206500 h 1217025"/>
              <a:gd name="connsiteX0-57" fmla="*/ 0 w 1765300"/>
              <a:gd name="connsiteY0-58" fmla="*/ 1206500 h 1217025"/>
              <a:gd name="connsiteX1-59" fmla="*/ 1409700 w 1765300"/>
              <a:gd name="connsiteY1-60" fmla="*/ 203200 h 1217025"/>
              <a:gd name="connsiteX2-61" fmla="*/ 1270000 w 1765300"/>
              <a:gd name="connsiteY2-62" fmla="*/ 0 h 1217025"/>
              <a:gd name="connsiteX3-63" fmla="*/ 1765300 w 1765300"/>
              <a:gd name="connsiteY3-64" fmla="*/ 0 h 1217025"/>
              <a:gd name="connsiteX4-65" fmla="*/ 1714500 w 1765300"/>
              <a:gd name="connsiteY4-66" fmla="*/ 508000 h 1217025"/>
              <a:gd name="connsiteX5-67" fmla="*/ 1574800 w 1765300"/>
              <a:gd name="connsiteY5-68" fmla="*/ 342900 h 1217025"/>
              <a:gd name="connsiteX6-69" fmla="*/ 0 w 1765300"/>
              <a:gd name="connsiteY6-70" fmla="*/ 1206500 h 1217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65300" h="1217025">
                <a:moveTo>
                  <a:pt x="0" y="1206500"/>
                </a:moveTo>
                <a:cubicBezTo>
                  <a:pt x="558800" y="1075267"/>
                  <a:pt x="1104900" y="702733"/>
                  <a:pt x="1409700" y="203200"/>
                </a:cubicBezTo>
                <a:lnTo>
                  <a:pt x="1270000" y="0"/>
                </a:lnTo>
                <a:lnTo>
                  <a:pt x="1765300" y="0"/>
                </a:lnTo>
                <a:lnTo>
                  <a:pt x="1714500" y="508000"/>
                </a:lnTo>
                <a:lnTo>
                  <a:pt x="1574800" y="342900"/>
                </a:lnTo>
                <a:cubicBezTo>
                  <a:pt x="1214967" y="897467"/>
                  <a:pt x="524933" y="1286933"/>
                  <a:pt x="0" y="1206500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6"/>
            </p:custDataLst>
          </p:nvPr>
        </p:nvSpPr>
        <p:spPr>
          <a:xfrm flipV="1">
            <a:off x="4307840" y="4263073"/>
            <a:ext cx="1872615" cy="1291590"/>
          </a:xfrm>
          <a:custGeom>
            <a:avLst/>
            <a:gdLst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-1" fmla="*/ 0 w 1765300"/>
              <a:gd name="connsiteY0-2" fmla="*/ 1206500 h 1206500"/>
              <a:gd name="connsiteX1-3" fmla="*/ 1409700 w 1765300"/>
              <a:gd name="connsiteY1-4" fmla="*/ 203200 h 1206500"/>
              <a:gd name="connsiteX2-5" fmla="*/ 1270000 w 1765300"/>
              <a:gd name="connsiteY2-6" fmla="*/ 0 h 1206500"/>
              <a:gd name="connsiteX3-7" fmla="*/ 1765300 w 1765300"/>
              <a:gd name="connsiteY3-8" fmla="*/ 0 h 1206500"/>
              <a:gd name="connsiteX4-9" fmla="*/ 1714500 w 1765300"/>
              <a:gd name="connsiteY4-10" fmla="*/ 508000 h 1206500"/>
              <a:gd name="connsiteX5-11" fmla="*/ 1574800 w 1765300"/>
              <a:gd name="connsiteY5-12" fmla="*/ 342900 h 1206500"/>
              <a:gd name="connsiteX6-13" fmla="*/ 0 w 1765300"/>
              <a:gd name="connsiteY6-14" fmla="*/ 1206500 h 1206500"/>
              <a:gd name="connsiteX0-15" fmla="*/ 0 w 1765300"/>
              <a:gd name="connsiteY0-16" fmla="*/ 1206500 h 1215408"/>
              <a:gd name="connsiteX1-17" fmla="*/ 1409700 w 1765300"/>
              <a:gd name="connsiteY1-18" fmla="*/ 203200 h 1215408"/>
              <a:gd name="connsiteX2-19" fmla="*/ 1270000 w 1765300"/>
              <a:gd name="connsiteY2-20" fmla="*/ 0 h 1215408"/>
              <a:gd name="connsiteX3-21" fmla="*/ 1765300 w 1765300"/>
              <a:gd name="connsiteY3-22" fmla="*/ 0 h 1215408"/>
              <a:gd name="connsiteX4-23" fmla="*/ 1714500 w 1765300"/>
              <a:gd name="connsiteY4-24" fmla="*/ 508000 h 1215408"/>
              <a:gd name="connsiteX5-25" fmla="*/ 1574800 w 1765300"/>
              <a:gd name="connsiteY5-26" fmla="*/ 342900 h 1215408"/>
              <a:gd name="connsiteX6-27" fmla="*/ 0 w 1765300"/>
              <a:gd name="connsiteY6-28" fmla="*/ 1206500 h 1215408"/>
              <a:gd name="connsiteX0-29" fmla="*/ 0 w 1765300"/>
              <a:gd name="connsiteY0-30" fmla="*/ 1206500 h 1217025"/>
              <a:gd name="connsiteX1-31" fmla="*/ 1409700 w 1765300"/>
              <a:gd name="connsiteY1-32" fmla="*/ 203200 h 1217025"/>
              <a:gd name="connsiteX2-33" fmla="*/ 1270000 w 1765300"/>
              <a:gd name="connsiteY2-34" fmla="*/ 0 h 1217025"/>
              <a:gd name="connsiteX3-35" fmla="*/ 1765300 w 1765300"/>
              <a:gd name="connsiteY3-36" fmla="*/ 0 h 1217025"/>
              <a:gd name="connsiteX4-37" fmla="*/ 1714500 w 1765300"/>
              <a:gd name="connsiteY4-38" fmla="*/ 508000 h 1217025"/>
              <a:gd name="connsiteX5-39" fmla="*/ 1574800 w 1765300"/>
              <a:gd name="connsiteY5-40" fmla="*/ 342900 h 1217025"/>
              <a:gd name="connsiteX6-41" fmla="*/ 0 w 1765300"/>
              <a:gd name="connsiteY6-42" fmla="*/ 1206500 h 1217025"/>
              <a:gd name="connsiteX0-43" fmla="*/ 0 w 1765300"/>
              <a:gd name="connsiteY0-44" fmla="*/ 1206500 h 1217025"/>
              <a:gd name="connsiteX1-45" fmla="*/ 1409700 w 1765300"/>
              <a:gd name="connsiteY1-46" fmla="*/ 203200 h 1217025"/>
              <a:gd name="connsiteX2-47" fmla="*/ 1270000 w 1765300"/>
              <a:gd name="connsiteY2-48" fmla="*/ 0 h 1217025"/>
              <a:gd name="connsiteX3-49" fmla="*/ 1765300 w 1765300"/>
              <a:gd name="connsiteY3-50" fmla="*/ 0 h 1217025"/>
              <a:gd name="connsiteX4-51" fmla="*/ 1714500 w 1765300"/>
              <a:gd name="connsiteY4-52" fmla="*/ 508000 h 1217025"/>
              <a:gd name="connsiteX5-53" fmla="*/ 1574800 w 1765300"/>
              <a:gd name="connsiteY5-54" fmla="*/ 342900 h 1217025"/>
              <a:gd name="connsiteX6-55" fmla="*/ 0 w 1765300"/>
              <a:gd name="connsiteY6-56" fmla="*/ 1206500 h 1217025"/>
              <a:gd name="connsiteX0-57" fmla="*/ 0 w 1765300"/>
              <a:gd name="connsiteY0-58" fmla="*/ 1206500 h 1217025"/>
              <a:gd name="connsiteX1-59" fmla="*/ 1409700 w 1765300"/>
              <a:gd name="connsiteY1-60" fmla="*/ 203200 h 1217025"/>
              <a:gd name="connsiteX2-61" fmla="*/ 1270000 w 1765300"/>
              <a:gd name="connsiteY2-62" fmla="*/ 0 h 1217025"/>
              <a:gd name="connsiteX3-63" fmla="*/ 1765300 w 1765300"/>
              <a:gd name="connsiteY3-64" fmla="*/ 0 h 1217025"/>
              <a:gd name="connsiteX4-65" fmla="*/ 1714500 w 1765300"/>
              <a:gd name="connsiteY4-66" fmla="*/ 508000 h 1217025"/>
              <a:gd name="connsiteX5-67" fmla="*/ 1574800 w 1765300"/>
              <a:gd name="connsiteY5-68" fmla="*/ 342900 h 1217025"/>
              <a:gd name="connsiteX6-69" fmla="*/ 0 w 1765300"/>
              <a:gd name="connsiteY6-70" fmla="*/ 1206500 h 1217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65300" h="1217025">
                <a:moveTo>
                  <a:pt x="0" y="1206500"/>
                </a:moveTo>
                <a:cubicBezTo>
                  <a:pt x="558800" y="1075267"/>
                  <a:pt x="1104900" y="702733"/>
                  <a:pt x="1409700" y="203200"/>
                </a:cubicBezTo>
                <a:lnTo>
                  <a:pt x="1270000" y="0"/>
                </a:lnTo>
                <a:lnTo>
                  <a:pt x="1765300" y="0"/>
                </a:lnTo>
                <a:lnTo>
                  <a:pt x="1714500" y="508000"/>
                </a:lnTo>
                <a:lnTo>
                  <a:pt x="1574800" y="342900"/>
                </a:lnTo>
                <a:cubicBezTo>
                  <a:pt x="1214967" y="897467"/>
                  <a:pt x="524933" y="1286933"/>
                  <a:pt x="0" y="1206500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7"/>
            </p:custDataLst>
          </p:nvPr>
        </p:nvSpPr>
        <p:spPr>
          <a:xfrm>
            <a:off x="6384925" y="4263073"/>
            <a:ext cx="1872615" cy="1291590"/>
          </a:xfrm>
          <a:custGeom>
            <a:avLst/>
            <a:gdLst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-1" fmla="*/ 0 w 1765300"/>
              <a:gd name="connsiteY0-2" fmla="*/ 1206500 h 1206500"/>
              <a:gd name="connsiteX1-3" fmla="*/ 1409700 w 1765300"/>
              <a:gd name="connsiteY1-4" fmla="*/ 203200 h 1206500"/>
              <a:gd name="connsiteX2-5" fmla="*/ 1270000 w 1765300"/>
              <a:gd name="connsiteY2-6" fmla="*/ 0 h 1206500"/>
              <a:gd name="connsiteX3-7" fmla="*/ 1765300 w 1765300"/>
              <a:gd name="connsiteY3-8" fmla="*/ 0 h 1206500"/>
              <a:gd name="connsiteX4-9" fmla="*/ 1714500 w 1765300"/>
              <a:gd name="connsiteY4-10" fmla="*/ 508000 h 1206500"/>
              <a:gd name="connsiteX5-11" fmla="*/ 1574800 w 1765300"/>
              <a:gd name="connsiteY5-12" fmla="*/ 342900 h 1206500"/>
              <a:gd name="connsiteX6-13" fmla="*/ 0 w 1765300"/>
              <a:gd name="connsiteY6-14" fmla="*/ 1206500 h 1206500"/>
              <a:gd name="connsiteX0-15" fmla="*/ 0 w 1765300"/>
              <a:gd name="connsiteY0-16" fmla="*/ 1206500 h 1215408"/>
              <a:gd name="connsiteX1-17" fmla="*/ 1409700 w 1765300"/>
              <a:gd name="connsiteY1-18" fmla="*/ 203200 h 1215408"/>
              <a:gd name="connsiteX2-19" fmla="*/ 1270000 w 1765300"/>
              <a:gd name="connsiteY2-20" fmla="*/ 0 h 1215408"/>
              <a:gd name="connsiteX3-21" fmla="*/ 1765300 w 1765300"/>
              <a:gd name="connsiteY3-22" fmla="*/ 0 h 1215408"/>
              <a:gd name="connsiteX4-23" fmla="*/ 1714500 w 1765300"/>
              <a:gd name="connsiteY4-24" fmla="*/ 508000 h 1215408"/>
              <a:gd name="connsiteX5-25" fmla="*/ 1574800 w 1765300"/>
              <a:gd name="connsiteY5-26" fmla="*/ 342900 h 1215408"/>
              <a:gd name="connsiteX6-27" fmla="*/ 0 w 1765300"/>
              <a:gd name="connsiteY6-28" fmla="*/ 1206500 h 1215408"/>
              <a:gd name="connsiteX0-29" fmla="*/ 0 w 1765300"/>
              <a:gd name="connsiteY0-30" fmla="*/ 1206500 h 1217025"/>
              <a:gd name="connsiteX1-31" fmla="*/ 1409700 w 1765300"/>
              <a:gd name="connsiteY1-32" fmla="*/ 203200 h 1217025"/>
              <a:gd name="connsiteX2-33" fmla="*/ 1270000 w 1765300"/>
              <a:gd name="connsiteY2-34" fmla="*/ 0 h 1217025"/>
              <a:gd name="connsiteX3-35" fmla="*/ 1765300 w 1765300"/>
              <a:gd name="connsiteY3-36" fmla="*/ 0 h 1217025"/>
              <a:gd name="connsiteX4-37" fmla="*/ 1714500 w 1765300"/>
              <a:gd name="connsiteY4-38" fmla="*/ 508000 h 1217025"/>
              <a:gd name="connsiteX5-39" fmla="*/ 1574800 w 1765300"/>
              <a:gd name="connsiteY5-40" fmla="*/ 342900 h 1217025"/>
              <a:gd name="connsiteX6-41" fmla="*/ 0 w 1765300"/>
              <a:gd name="connsiteY6-42" fmla="*/ 1206500 h 1217025"/>
              <a:gd name="connsiteX0-43" fmla="*/ 0 w 1765300"/>
              <a:gd name="connsiteY0-44" fmla="*/ 1206500 h 1217025"/>
              <a:gd name="connsiteX1-45" fmla="*/ 1409700 w 1765300"/>
              <a:gd name="connsiteY1-46" fmla="*/ 203200 h 1217025"/>
              <a:gd name="connsiteX2-47" fmla="*/ 1270000 w 1765300"/>
              <a:gd name="connsiteY2-48" fmla="*/ 0 h 1217025"/>
              <a:gd name="connsiteX3-49" fmla="*/ 1765300 w 1765300"/>
              <a:gd name="connsiteY3-50" fmla="*/ 0 h 1217025"/>
              <a:gd name="connsiteX4-51" fmla="*/ 1714500 w 1765300"/>
              <a:gd name="connsiteY4-52" fmla="*/ 508000 h 1217025"/>
              <a:gd name="connsiteX5-53" fmla="*/ 1574800 w 1765300"/>
              <a:gd name="connsiteY5-54" fmla="*/ 342900 h 1217025"/>
              <a:gd name="connsiteX6-55" fmla="*/ 0 w 1765300"/>
              <a:gd name="connsiteY6-56" fmla="*/ 1206500 h 1217025"/>
              <a:gd name="connsiteX0-57" fmla="*/ 0 w 1765300"/>
              <a:gd name="connsiteY0-58" fmla="*/ 1206500 h 1217025"/>
              <a:gd name="connsiteX1-59" fmla="*/ 1409700 w 1765300"/>
              <a:gd name="connsiteY1-60" fmla="*/ 203200 h 1217025"/>
              <a:gd name="connsiteX2-61" fmla="*/ 1270000 w 1765300"/>
              <a:gd name="connsiteY2-62" fmla="*/ 0 h 1217025"/>
              <a:gd name="connsiteX3-63" fmla="*/ 1765300 w 1765300"/>
              <a:gd name="connsiteY3-64" fmla="*/ 0 h 1217025"/>
              <a:gd name="connsiteX4-65" fmla="*/ 1714500 w 1765300"/>
              <a:gd name="connsiteY4-66" fmla="*/ 508000 h 1217025"/>
              <a:gd name="connsiteX5-67" fmla="*/ 1574800 w 1765300"/>
              <a:gd name="connsiteY5-68" fmla="*/ 342900 h 1217025"/>
              <a:gd name="connsiteX6-69" fmla="*/ 0 w 1765300"/>
              <a:gd name="connsiteY6-70" fmla="*/ 1206500 h 1217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65300" h="1217025">
                <a:moveTo>
                  <a:pt x="0" y="1206500"/>
                </a:moveTo>
                <a:cubicBezTo>
                  <a:pt x="558800" y="1075267"/>
                  <a:pt x="1104900" y="702733"/>
                  <a:pt x="1409700" y="203200"/>
                </a:cubicBezTo>
                <a:lnTo>
                  <a:pt x="1270000" y="0"/>
                </a:lnTo>
                <a:lnTo>
                  <a:pt x="1765300" y="0"/>
                </a:lnTo>
                <a:lnTo>
                  <a:pt x="1714500" y="508000"/>
                </a:lnTo>
                <a:lnTo>
                  <a:pt x="1574800" y="342900"/>
                </a:lnTo>
                <a:cubicBezTo>
                  <a:pt x="1214967" y="897467"/>
                  <a:pt x="524933" y="1286933"/>
                  <a:pt x="0" y="1206500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8"/>
            </p:custDataLst>
          </p:nvPr>
        </p:nvSpPr>
        <p:spPr>
          <a:xfrm flipV="1">
            <a:off x="8461375" y="4263073"/>
            <a:ext cx="1872615" cy="1291590"/>
          </a:xfrm>
          <a:custGeom>
            <a:avLst/>
            <a:gdLst>
              <a:gd name="connsiteX0" fmla="*/ 0 w 1765300"/>
              <a:gd name="connsiteY0" fmla="*/ 1206500 h 1206500"/>
              <a:gd name="connsiteX1" fmla="*/ 1409700 w 1765300"/>
              <a:gd name="connsiteY1" fmla="*/ 203200 h 1206500"/>
              <a:gd name="connsiteX2" fmla="*/ 1270000 w 1765300"/>
              <a:gd name="connsiteY2" fmla="*/ 0 h 1206500"/>
              <a:gd name="connsiteX3" fmla="*/ 1765300 w 1765300"/>
              <a:gd name="connsiteY3" fmla="*/ 0 h 1206500"/>
              <a:gd name="connsiteX4" fmla="*/ 1714500 w 1765300"/>
              <a:gd name="connsiteY4" fmla="*/ 508000 h 1206500"/>
              <a:gd name="connsiteX5" fmla="*/ 1574800 w 1765300"/>
              <a:gd name="connsiteY5" fmla="*/ 342900 h 1206500"/>
              <a:gd name="connsiteX6" fmla="*/ 0 w 1765300"/>
              <a:gd name="connsiteY6" fmla="*/ 1206500 h 1206500"/>
              <a:gd name="connsiteX0-1" fmla="*/ 0 w 1765300"/>
              <a:gd name="connsiteY0-2" fmla="*/ 1206500 h 1206500"/>
              <a:gd name="connsiteX1-3" fmla="*/ 1409700 w 1765300"/>
              <a:gd name="connsiteY1-4" fmla="*/ 203200 h 1206500"/>
              <a:gd name="connsiteX2-5" fmla="*/ 1270000 w 1765300"/>
              <a:gd name="connsiteY2-6" fmla="*/ 0 h 1206500"/>
              <a:gd name="connsiteX3-7" fmla="*/ 1765300 w 1765300"/>
              <a:gd name="connsiteY3-8" fmla="*/ 0 h 1206500"/>
              <a:gd name="connsiteX4-9" fmla="*/ 1714500 w 1765300"/>
              <a:gd name="connsiteY4-10" fmla="*/ 508000 h 1206500"/>
              <a:gd name="connsiteX5-11" fmla="*/ 1574800 w 1765300"/>
              <a:gd name="connsiteY5-12" fmla="*/ 342900 h 1206500"/>
              <a:gd name="connsiteX6-13" fmla="*/ 0 w 1765300"/>
              <a:gd name="connsiteY6-14" fmla="*/ 1206500 h 1206500"/>
              <a:gd name="connsiteX0-15" fmla="*/ 0 w 1765300"/>
              <a:gd name="connsiteY0-16" fmla="*/ 1206500 h 1215408"/>
              <a:gd name="connsiteX1-17" fmla="*/ 1409700 w 1765300"/>
              <a:gd name="connsiteY1-18" fmla="*/ 203200 h 1215408"/>
              <a:gd name="connsiteX2-19" fmla="*/ 1270000 w 1765300"/>
              <a:gd name="connsiteY2-20" fmla="*/ 0 h 1215408"/>
              <a:gd name="connsiteX3-21" fmla="*/ 1765300 w 1765300"/>
              <a:gd name="connsiteY3-22" fmla="*/ 0 h 1215408"/>
              <a:gd name="connsiteX4-23" fmla="*/ 1714500 w 1765300"/>
              <a:gd name="connsiteY4-24" fmla="*/ 508000 h 1215408"/>
              <a:gd name="connsiteX5-25" fmla="*/ 1574800 w 1765300"/>
              <a:gd name="connsiteY5-26" fmla="*/ 342900 h 1215408"/>
              <a:gd name="connsiteX6-27" fmla="*/ 0 w 1765300"/>
              <a:gd name="connsiteY6-28" fmla="*/ 1206500 h 1215408"/>
              <a:gd name="connsiteX0-29" fmla="*/ 0 w 1765300"/>
              <a:gd name="connsiteY0-30" fmla="*/ 1206500 h 1217025"/>
              <a:gd name="connsiteX1-31" fmla="*/ 1409700 w 1765300"/>
              <a:gd name="connsiteY1-32" fmla="*/ 203200 h 1217025"/>
              <a:gd name="connsiteX2-33" fmla="*/ 1270000 w 1765300"/>
              <a:gd name="connsiteY2-34" fmla="*/ 0 h 1217025"/>
              <a:gd name="connsiteX3-35" fmla="*/ 1765300 w 1765300"/>
              <a:gd name="connsiteY3-36" fmla="*/ 0 h 1217025"/>
              <a:gd name="connsiteX4-37" fmla="*/ 1714500 w 1765300"/>
              <a:gd name="connsiteY4-38" fmla="*/ 508000 h 1217025"/>
              <a:gd name="connsiteX5-39" fmla="*/ 1574800 w 1765300"/>
              <a:gd name="connsiteY5-40" fmla="*/ 342900 h 1217025"/>
              <a:gd name="connsiteX6-41" fmla="*/ 0 w 1765300"/>
              <a:gd name="connsiteY6-42" fmla="*/ 1206500 h 1217025"/>
              <a:gd name="connsiteX0-43" fmla="*/ 0 w 1765300"/>
              <a:gd name="connsiteY0-44" fmla="*/ 1206500 h 1217025"/>
              <a:gd name="connsiteX1-45" fmla="*/ 1409700 w 1765300"/>
              <a:gd name="connsiteY1-46" fmla="*/ 203200 h 1217025"/>
              <a:gd name="connsiteX2-47" fmla="*/ 1270000 w 1765300"/>
              <a:gd name="connsiteY2-48" fmla="*/ 0 h 1217025"/>
              <a:gd name="connsiteX3-49" fmla="*/ 1765300 w 1765300"/>
              <a:gd name="connsiteY3-50" fmla="*/ 0 h 1217025"/>
              <a:gd name="connsiteX4-51" fmla="*/ 1714500 w 1765300"/>
              <a:gd name="connsiteY4-52" fmla="*/ 508000 h 1217025"/>
              <a:gd name="connsiteX5-53" fmla="*/ 1574800 w 1765300"/>
              <a:gd name="connsiteY5-54" fmla="*/ 342900 h 1217025"/>
              <a:gd name="connsiteX6-55" fmla="*/ 0 w 1765300"/>
              <a:gd name="connsiteY6-56" fmla="*/ 1206500 h 1217025"/>
              <a:gd name="connsiteX0-57" fmla="*/ 0 w 1765300"/>
              <a:gd name="connsiteY0-58" fmla="*/ 1206500 h 1217025"/>
              <a:gd name="connsiteX1-59" fmla="*/ 1409700 w 1765300"/>
              <a:gd name="connsiteY1-60" fmla="*/ 203200 h 1217025"/>
              <a:gd name="connsiteX2-61" fmla="*/ 1270000 w 1765300"/>
              <a:gd name="connsiteY2-62" fmla="*/ 0 h 1217025"/>
              <a:gd name="connsiteX3-63" fmla="*/ 1765300 w 1765300"/>
              <a:gd name="connsiteY3-64" fmla="*/ 0 h 1217025"/>
              <a:gd name="connsiteX4-65" fmla="*/ 1714500 w 1765300"/>
              <a:gd name="connsiteY4-66" fmla="*/ 508000 h 1217025"/>
              <a:gd name="connsiteX5-67" fmla="*/ 1574800 w 1765300"/>
              <a:gd name="connsiteY5-68" fmla="*/ 342900 h 1217025"/>
              <a:gd name="connsiteX6-69" fmla="*/ 0 w 1765300"/>
              <a:gd name="connsiteY6-70" fmla="*/ 1206500 h 1217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65300" h="1217025">
                <a:moveTo>
                  <a:pt x="0" y="1206500"/>
                </a:moveTo>
                <a:cubicBezTo>
                  <a:pt x="558800" y="1075267"/>
                  <a:pt x="1104900" y="702733"/>
                  <a:pt x="1409700" y="203200"/>
                </a:cubicBezTo>
                <a:lnTo>
                  <a:pt x="1270000" y="0"/>
                </a:lnTo>
                <a:lnTo>
                  <a:pt x="1765300" y="0"/>
                </a:lnTo>
                <a:lnTo>
                  <a:pt x="1714500" y="508000"/>
                </a:lnTo>
                <a:lnTo>
                  <a:pt x="1574800" y="342900"/>
                </a:lnTo>
                <a:cubicBezTo>
                  <a:pt x="1214967" y="897467"/>
                  <a:pt x="524933" y="1286933"/>
                  <a:pt x="0" y="1206500"/>
                </a:cubicBezTo>
                <a:close/>
              </a:path>
            </a:pathLst>
          </a:cu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515235" y="4174808"/>
            <a:ext cx="765175" cy="765810"/>
          </a:xfrm>
          <a:prstGeom prst="ellipse">
            <a:avLst/>
          </a:pr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 lnSpcReduction="10000"/>
          </a:bodyPr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2422525" y="4278948"/>
            <a:ext cx="951230" cy="6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94B18"/>
                </a:solidFill>
              </a14:hiddenFill>
            </a:ext>
          </a:extLst>
        </p:spPr>
        <p:txBody>
          <a:bodyPr wrap="square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rPr>
              <a:t>1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</a:endParaRPr>
          </a:p>
        </p:txBody>
      </p:sp>
      <p:sp>
        <p:nvSpPr>
          <p:cNvPr id="33" name="椭圆 32"/>
          <p:cNvSpPr/>
          <p:nvPr>
            <p:custDataLst>
              <p:tags r:id="rId11"/>
            </p:custDataLst>
          </p:nvPr>
        </p:nvSpPr>
        <p:spPr>
          <a:xfrm>
            <a:off x="4667885" y="4908868"/>
            <a:ext cx="765175" cy="765810"/>
          </a:xfrm>
          <a:prstGeom prst="ellipse">
            <a:avLst/>
          </a:pr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 lnSpcReduction="10000"/>
          </a:bodyPr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12"/>
            </p:custDataLst>
          </p:nvPr>
        </p:nvSpPr>
        <p:spPr>
          <a:xfrm>
            <a:off x="4574540" y="4990148"/>
            <a:ext cx="951230" cy="6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94B18"/>
                </a:solidFill>
              </a14:hiddenFill>
            </a:ext>
          </a:extLst>
        </p:spPr>
        <p:txBody>
          <a:bodyPr wrap="square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rPr>
              <a:t>2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</a:endParaRPr>
          </a:p>
        </p:txBody>
      </p:sp>
      <p:sp>
        <p:nvSpPr>
          <p:cNvPr id="36" name="椭圆 35"/>
          <p:cNvSpPr/>
          <p:nvPr>
            <p:custDataLst>
              <p:tags r:id="rId13"/>
            </p:custDataLst>
          </p:nvPr>
        </p:nvSpPr>
        <p:spPr>
          <a:xfrm>
            <a:off x="6691630" y="4174808"/>
            <a:ext cx="765175" cy="765810"/>
          </a:xfrm>
          <a:prstGeom prst="ellipse">
            <a:avLst/>
          </a:pr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 lnSpcReduction="10000"/>
          </a:bodyPr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14"/>
            </p:custDataLst>
          </p:nvPr>
        </p:nvSpPr>
        <p:spPr>
          <a:xfrm>
            <a:off x="6598920" y="4278948"/>
            <a:ext cx="951230" cy="6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94B18"/>
                </a:solidFill>
              </a14:hiddenFill>
            </a:ext>
          </a:extLst>
        </p:spPr>
        <p:txBody>
          <a:bodyPr wrap="square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rPr>
              <a:t>3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</a:endParaRPr>
          </a:p>
        </p:txBody>
      </p:sp>
      <p:sp>
        <p:nvSpPr>
          <p:cNvPr id="39" name="椭圆 38"/>
          <p:cNvSpPr/>
          <p:nvPr>
            <p:custDataLst>
              <p:tags r:id="rId15"/>
            </p:custDataLst>
          </p:nvPr>
        </p:nvSpPr>
        <p:spPr>
          <a:xfrm>
            <a:off x="8715375" y="4908868"/>
            <a:ext cx="765175" cy="765810"/>
          </a:xfrm>
          <a:prstGeom prst="ellipse">
            <a:avLst/>
          </a:pr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 lnSpcReduction="10000"/>
          </a:bodyPr>
          <a:p>
            <a:pPr algn="ctr">
              <a:lnSpc>
                <a:spcPct val="120000"/>
              </a:lnSpc>
            </a:pPr>
            <a:endParaRPr lang="zh-CN" altLang="en-US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>
            <p:custDataLst>
              <p:tags r:id="rId16"/>
            </p:custDataLst>
          </p:nvPr>
        </p:nvSpPr>
        <p:spPr>
          <a:xfrm>
            <a:off x="8622665" y="4990148"/>
            <a:ext cx="951230" cy="6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94B18"/>
                </a:solidFill>
              </a14:hiddenFill>
            </a:ext>
          </a:extLst>
        </p:spPr>
        <p:txBody>
          <a:bodyPr wrap="square">
            <a:normAutofit/>
          </a:bodyPr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rPr>
              <a:t>4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7"/>
            </p:custDataLst>
          </p:nvPr>
        </p:nvSpPr>
        <p:spPr>
          <a:xfrm>
            <a:off x="961390" y="3075940"/>
            <a:ext cx="3706495" cy="765810"/>
          </a:xfrm>
          <a:prstGeom prst="rect">
            <a:avLst/>
          </a:prstGeom>
          <a:noFill/>
          <a:effectLst/>
        </p:spPr>
        <p:txBody>
          <a:bodyPr wrap="square" lIns="91417" tIns="45708" rIns="91417" bIns="45708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定义：以“刻意练习”为核心的自主学习工具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18"/>
            </p:custDataLst>
          </p:nvPr>
        </p:nvSpPr>
        <p:spPr>
          <a:xfrm>
            <a:off x="3343910" y="5893435"/>
            <a:ext cx="4206875" cy="765810"/>
          </a:xfrm>
          <a:prstGeom prst="rect">
            <a:avLst/>
          </a:prstGeom>
          <a:noFill/>
          <a:effectLst/>
        </p:spPr>
        <p:txBody>
          <a:bodyPr wrap="square" lIns="91417" tIns="45708" rIns="91417" bIns="45708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特征：沉浸式自主学习工具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19"/>
            </p:custDataLst>
          </p:nvPr>
        </p:nvSpPr>
        <p:spPr>
          <a:xfrm>
            <a:off x="5525770" y="3134995"/>
            <a:ext cx="4273550" cy="765810"/>
          </a:xfrm>
          <a:prstGeom prst="rect">
            <a:avLst/>
          </a:prstGeom>
          <a:noFill/>
          <a:effectLst/>
        </p:spPr>
        <p:txBody>
          <a:bodyPr wrap="square" lIns="91417" tIns="45708" rIns="91417" bIns="45708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形式：纯电子端、纯纸面化、电子和纸化结合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20"/>
            </p:custDataLst>
          </p:nvPr>
        </p:nvSpPr>
        <p:spPr>
          <a:xfrm>
            <a:off x="7600315" y="5893435"/>
            <a:ext cx="2873375" cy="765810"/>
          </a:xfrm>
          <a:prstGeom prst="rect">
            <a:avLst/>
          </a:prstGeom>
          <a:noFill/>
          <a:effectLst/>
        </p:spPr>
        <p:txBody>
          <a:bodyPr wrap="square" lIns="91417" tIns="45708" rIns="91417" bIns="45708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altLang="en-US" sz="2400" b="1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sp>
        <p:nvSpPr>
          <p:cNvPr id="8" name="文本占位符 7"/>
          <p:cNvSpPr/>
          <p:nvPr>
            <p:custDataLst>
              <p:tags r:id="rId3"/>
            </p:custDataLst>
          </p:nvPr>
        </p:nvSpPr>
        <p:spPr>
          <a:xfrm>
            <a:off x="7122160" y="4113530"/>
            <a:ext cx="3877945" cy="460375"/>
          </a:xfrm>
          <a:prstGeom prst="rect">
            <a:avLst/>
          </a:prstGeom>
        </p:spPr>
        <p:txBody>
          <a:bodyPr vert="horz" wrap="square" lIns="101600" tIns="0" rIns="82550" bIns="0" rtlCol="0" anchor="t" anchorCtr="0">
            <a:noAutofit/>
          </a:bodyPr>
          <a:lstStyle>
            <a:lvl1pPr marL="0" marR="0" indent="-228600" algn="l" defTabSz="914400" rtl="0" eaLnBrk="1" fontAlgn="auto" latinLnBrk="0" hangingPunct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>
                <a:solidFill>
                  <a:schemeClr val="bg1"/>
                </a:solidFill>
              </a:rPr>
              <a:t>——教育规划师培训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" name="Title 6"/>
          <p:cNvSpPr txBox="1"/>
          <p:nvPr>
            <p:custDataLst>
              <p:tags r:id="rId4"/>
            </p:custDataLst>
          </p:nvPr>
        </p:nvSpPr>
        <p:spPr>
          <a:xfrm>
            <a:off x="2284095" y="3077210"/>
            <a:ext cx="6845935" cy="7042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a/</a:t>
            </a:r>
            <a:r>
              <a:rPr lang="zh-CN" altLang="en-US" sz="24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刻意练习不是练习，成功不取决于练习的次数</a:t>
            </a:r>
            <a:r>
              <a:rPr altLang="zh-CN" sz="2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zh-CN" sz="2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424305" y="1903095"/>
            <a:ext cx="10052685" cy="687070"/>
          </a:xfrm>
          <a:prstGeom prst="rect">
            <a:avLst/>
          </a:prstGeom>
          <a:noFill/>
        </p:spPr>
        <p:txBody>
          <a:bodyPr wrap="square" lIns="90170" tIns="46990" rIns="90170" bIns="46990" rtlCol="0"/>
          <a:lstStyle/>
          <a:p>
            <a:pPr algn="ctr"/>
            <a:r>
              <a:rPr lang="en-US" altLang="zh-CN" sz="3200" b="1" spc="30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3200" b="1" spc="30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、定义：以“刻意练习”为核心的自主学习工具</a:t>
            </a:r>
            <a:endParaRPr lang="zh-CN" altLang="en-US" sz="3200" b="1" spc="30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2282190" y="4210050"/>
            <a:ext cx="6847840" cy="77787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0000"/>
              </a:lnSpc>
              <a:spcAft>
                <a:spcPts val="400"/>
              </a:spcAft>
              <a:buClr>
                <a:schemeClr val="accent1">
                  <a:lumMod val="20000"/>
                  <a:lumOff val="80000"/>
                </a:schemeClr>
              </a:buClr>
              <a:buFont typeface="Wingdings" panose="05000000000000000000" pitchFamily="2" charset="2"/>
              <a:buNone/>
            </a:pPr>
            <a:r>
              <a:rPr lang="en-US" altLang="zh-CN" sz="2200" b="1" spc="15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b/</a:t>
            </a:r>
            <a:r>
              <a:rPr lang="zh-CN" altLang="en-US" sz="2200" b="1" spc="15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摆脱老师讲，学生听</a:t>
            </a:r>
            <a:endParaRPr lang="zh-CN" altLang="en-US" sz="2200" b="1" spc="15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sp>
        <p:nvSpPr>
          <p:cNvPr id="6" name="标题 5"/>
          <p:cNvSpPr/>
          <p:nvPr>
            <p:custDataLst>
              <p:tags r:id="rId3"/>
            </p:custDataLst>
          </p:nvPr>
        </p:nvSpPr>
        <p:spPr>
          <a:xfrm>
            <a:off x="1620520" y="1524635"/>
            <a:ext cx="8585200" cy="289369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900" b="1" i="0" u="none" strike="noStrike" kern="0" cap="none" spc="0" normalizeH="0" baseline="0" noProof="1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85简" panose="00020600040101010101" charset="-122"/>
                <a:cs typeface="+mj-cs"/>
              </a:defRPr>
            </a:lvl1pPr>
          </a:lstStyle>
          <a:p>
            <a:pPr marL="0" indent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5900">
                <a:solidFill>
                  <a:schemeClr val="bg1"/>
                </a:solidFill>
                <a:sym typeface="+mn-ea"/>
              </a:rPr>
              <a:t>做孩子英语学习的助力师</a:t>
            </a:r>
            <a:endParaRPr lang="zh-CN" sz="590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占位符 7"/>
          <p:cNvSpPr/>
          <p:nvPr>
            <p:custDataLst>
              <p:tags r:id="rId4"/>
            </p:custDataLst>
          </p:nvPr>
        </p:nvSpPr>
        <p:spPr>
          <a:xfrm>
            <a:off x="7122160" y="4113530"/>
            <a:ext cx="3877945" cy="460375"/>
          </a:xfrm>
          <a:prstGeom prst="rect">
            <a:avLst/>
          </a:prstGeom>
        </p:spPr>
        <p:txBody>
          <a:bodyPr vert="horz" wrap="square" lIns="101600" tIns="0" rIns="82550" bIns="0" rtlCol="0" anchor="t" anchorCtr="0">
            <a:noAutofit/>
          </a:bodyPr>
          <a:lstStyle>
            <a:lvl1pPr marL="0" marR="0" indent="-228600" algn="l" defTabSz="914400" rtl="0" eaLnBrk="1" fontAlgn="auto" latinLnBrk="0" hangingPunct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>
                <a:solidFill>
                  <a:schemeClr val="bg1"/>
                </a:solidFill>
              </a:rPr>
              <a:t>——教育规划师培训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" name="Title 6"/>
          <p:cNvSpPr txBox="1"/>
          <p:nvPr>
            <p:custDataLst>
              <p:tags r:id="rId5"/>
            </p:custDataLst>
          </p:nvPr>
        </p:nvSpPr>
        <p:spPr>
          <a:xfrm>
            <a:off x="590550" y="1284605"/>
            <a:ext cx="10586085" cy="8128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b="1" spc="100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刻意练习的几个原则：</a:t>
            </a:r>
            <a:endParaRPr lang="zh-CN" altLang="en-US" sz="2400" b="1" spc="100" dirty="0">
              <a:solidFill>
                <a:srgbClr val="E94B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6"/>
            </p:custDataLst>
          </p:nvPr>
        </p:nvSpPr>
        <p:spPr>
          <a:xfrm>
            <a:off x="590550" y="2223770"/>
            <a:ext cx="7903845" cy="18897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练习内容必须在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大量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判断是否真正掌握，唯一的手段是通过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应用和测评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" name="图示 4"/>
          <p:cNvGraphicFramePr/>
          <p:nvPr>
            <p:custDataLst>
              <p:tags r:id="rId7"/>
            </p:custDataLst>
          </p:nvPr>
        </p:nvGraphicFramePr>
        <p:xfrm>
          <a:off x="6643370" y="3008630"/>
          <a:ext cx="5370830" cy="362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10100310" y="2820035"/>
            <a:ext cx="1826260" cy="2332990"/>
            <a:chOff x="13911" y="2332"/>
            <a:chExt cx="2876" cy="3674"/>
          </a:xfrm>
        </p:grpSpPr>
        <p:sp>
          <p:nvSpPr>
            <p:cNvPr id="9" name="文本占位符 4"/>
            <p:cNvSpPr>
              <a:spLocks noGrp="1"/>
            </p:cNvSpPr>
            <p:nvPr>
              <p:custDataLst>
                <p:tags r:id="rId13"/>
              </p:custDataLst>
            </p:nvPr>
          </p:nvSpPr>
          <p:spPr>
            <a:xfrm>
              <a:off x="13911" y="2356"/>
              <a:ext cx="2877" cy="10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zh-CN" altLang="en-US" sz="2400" kern="12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+mj-ea"/>
                  <a:ea typeface="+mj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2000" kern="1200" smtClean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舒适区</a:t>
              </a:r>
              <a:endParaRPr lang="zh-CN" altLang="en-US" sz="3600">
                <a:gradFill>
                  <a:gsLst>
                    <a:gs pos="0">
                      <a:srgbClr val="CAA34B"/>
                    </a:gs>
                    <a:gs pos="99320">
                      <a:srgbClr val="8D7844"/>
                    </a:gs>
                    <a:gs pos="62000">
                      <a:srgbClr val="F0D781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占位符 4"/>
            <p:cNvSpPr>
              <a:spLocks noGrp="1"/>
            </p:cNvSpPr>
            <p:nvPr>
              <p:custDataLst>
                <p:tags r:id="rId14"/>
              </p:custDataLst>
            </p:nvPr>
          </p:nvSpPr>
          <p:spPr>
            <a:xfrm>
              <a:off x="13911" y="3657"/>
              <a:ext cx="2877" cy="10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zh-CN" altLang="en-US" sz="2400" kern="12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+mj-ea"/>
                  <a:ea typeface="+mj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2000" kern="1200" smtClean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学习区</a:t>
              </a:r>
              <a:endParaRPr lang="zh-CN" altLang="en-US" sz="3600">
                <a:gradFill>
                  <a:gsLst>
                    <a:gs pos="0">
                      <a:srgbClr val="CAA34B"/>
                    </a:gs>
                    <a:gs pos="99320">
                      <a:srgbClr val="8D7844"/>
                    </a:gs>
                    <a:gs pos="62000">
                      <a:srgbClr val="F0D781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占位符 4"/>
            <p:cNvSpPr>
              <a:spLocks noGrp="1"/>
            </p:cNvSpPr>
            <p:nvPr>
              <p:custDataLst>
                <p:tags r:id="rId15"/>
              </p:custDataLst>
            </p:nvPr>
          </p:nvSpPr>
          <p:spPr>
            <a:xfrm>
              <a:off x="13911" y="4958"/>
              <a:ext cx="2877" cy="10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zh-CN" altLang="en-US" sz="2400" kern="12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+mj-ea"/>
                  <a:ea typeface="+mj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2000" kern="1200" smtClean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微软雅黑" panose="020B0503020204020204" charset="-122"/>
                  <a:ea typeface="微软雅黑" panose="020B0503020204020204" charset="-122"/>
                </a:rPr>
                <a:t>恐惧区</a:t>
              </a:r>
              <a:endParaRPr lang="zh-CN" altLang="en-US" sz="3600">
                <a:gradFill>
                  <a:gsLst>
                    <a:gs pos="0">
                      <a:srgbClr val="CAA34B"/>
                    </a:gs>
                    <a:gs pos="99320">
                      <a:srgbClr val="8D7844"/>
                    </a:gs>
                    <a:gs pos="62000">
                      <a:srgbClr val="F0D781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占位符 4"/>
            <p:cNvSpPr>
              <a:spLocks noGrp="1"/>
            </p:cNvSpPr>
            <p:nvPr>
              <p:custDataLst>
                <p:tags r:id="rId16"/>
              </p:custDataLst>
            </p:nvPr>
          </p:nvSpPr>
          <p:spPr>
            <a:xfrm>
              <a:off x="13911" y="2332"/>
              <a:ext cx="2877" cy="10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zh-CN" altLang="en-US" sz="2400" kern="12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+mj-ea"/>
                  <a:ea typeface="+mj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2000" kern="1200" smtClean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>
                  <a:solidFill>
                    <a:srgbClr val="E94B18"/>
                  </a:solidFill>
                  <a:latin typeface="微软雅黑" panose="020B0503020204020204" charset="-122"/>
                  <a:ea typeface="微软雅黑" panose="020B0503020204020204" charset="-122"/>
                </a:rPr>
                <a:t>舒适区</a:t>
              </a:r>
              <a:endParaRPr lang="zh-CN" altLang="en-US" sz="360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文本占位符 4"/>
            <p:cNvSpPr>
              <a:spLocks noGrp="1"/>
            </p:cNvSpPr>
            <p:nvPr>
              <p:custDataLst>
                <p:tags r:id="rId17"/>
              </p:custDataLst>
            </p:nvPr>
          </p:nvSpPr>
          <p:spPr>
            <a:xfrm>
              <a:off x="13911" y="3633"/>
              <a:ext cx="2877" cy="10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zh-CN" altLang="en-US" sz="2400" kern="12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+mj-ea"/>
                  <a:ea typeface="+mj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2000" kern="1200" smtClean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>
                  <a:solidFill>
                    <a:srgbClr val="E94B18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学习区</a:t>
              </a:r>
              <a:endParaRPr lang="zh-CN" altLang="en-US" sz="360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占位符 4"/>
            <p:cNvSpPr>
              <a:spLocks noGrp="1"/>
            </p:cNvSpPr>
            <p:nvPr>
              <p:custDataLst>
                <p:tags r:id="rId18"/>
              </p:custDataLst>
            </p:nvPr>
          </p:nvSpPr>
          <p:spPr>
            <a:xfrm>
              <a:off x="13911" y="4934"/>
              <a:ext cx="2877" cy="10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zh-CN" altLang="en-US" sz="2400" kern="1200">
                  <a:gradFill>
                    <a:gsLst>
                      <a:gs pos="0">
                        <a:srgbClr val="CAA34B"/>
                      </a:gs>
                      <a:gs pos="99320">
                        <a:srgbClr val="8D7844"/>
                      </a:gs>
                      <a:gs pos="62000">
                        <a:srgbClr val="F0D781"/>
                      </a:gs>
                    </a:gsLst>
                    <a:lin ang="0" scaled="0"/>
                  </a:gradFill>
                  <a:latin typeface="+mj-ea"/>
                  <a:ea typeface="+mj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2000" kern="1200" smtClean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A9ABAE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>
                  <a:solidFill>
                    <a:srgbClr val="E94B18"/>
                  </a:solidFill>
                  <a:latin typeface="微软雅黑" panose="020B0503020204020204" charset="-122"/>
                  <a:ea typeface="微软雅黑" panose="020B0503020204020204" charset="-122"/>
                </a:rPr>
                <a:t>恐惧区</a:t>
              </a:r>
              <a:endParaRPr lang="zh-CN" altLang="en-US" sz="360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sp>
        <p:nvSpPr>
          <p:cNvPr id="8" name="文本占位符 7"/>
          <p:cNvSpPr/>
          <p:nvPr>
            <p:custDataLst>
              <p:tags r:id="rId3"/>
            </p:custDataLst>
          </p:nvPr>
        </p:nvSpPr>
        <p:spPr>
          <a:xfrm>
            <a:off x="6899910" y="3408680"/>
            <a:ext cx="3877945" cy="460375"/>
          </a:xfrm>
          <a:prstGeom prst="rect">
            <a:avLst/>
          </a:prstGeom>
        </p:spPr>
        <p:txBody>
          <a:bodyPr vert="horz" wrap="square" lIns="101600" tIns="0" rIns="82550" bIns="0" rtlCol="0" anchor="t" anchorCtr="0">
            <a:noAutofit/>
          </a:bodyPr>
          <a:lstStyle>
            <a:lvl1pPr marL="0" marR="0" indent="-228600" algn="l" defTabSz="914400" rtl="0" eaLnBrk="1" fontAlgn="auto" latinLnBrk="0" hangingPunct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文黑-55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860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>
                <a:solidFill>
                  <a:schemeClr val="bg1"/>
                </a:solidFill>
              </a:rPr>
              <a:t>——教育规划师培训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" name="Title 6"/>
          <p:cNvSpPr txBox="1"/>
          <p:nvPr>
            <p:custDataLst>
              <p:tags r:id="rId4"/>
            </p:custDataLst>
          </p:nvPr>
        </p:nvSpPr>
        <p:spPr>
          <a:xfrm>
            <a:off x="1431996" y="1496765"/>
            <a:ext cx="10972714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en-US" altLang="zh-CN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特征：沉浸式自主学习工具</a:t>
            </a:r>
            <a:endParaRPr kumimoji="0" lang="en-US" altLang="zh-CN" sz="3200" b="1" i="0" spc="300" baseline="0" noProof="0" dirty="0">
              <a:ln w="3175">
                <a:noFill/>
                <a:prstDash val="dash"/>
              </a:ln>
              <a:solidFill>
                <a:srgbClr val="E94B1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6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7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50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0648" y="3921781"/>
            <a:ext cx="1038873" cy="1038872"/>
          </a:xfrm>
          <a:prstGeom prst="ellipse">
            <a:avLst/>
          </a:prstGeom>
          <a:solidFill>
            <a:srgbClr val="E94B18"/>
          </a:solidFill>
          <a:ln w="3175" algn="ctr">
            <a:solidFill>
              <a:srgbClr val="FFFFFF"/>
            </a:solidFill>
            <a:round/>
          </a:ln>
          <a:effectLst>
            <a:outerShdw blurRad="139700" dist="38100" dir="3378596" algn="ctr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p>
            <a:pPr algn="ctr"/>
            <a:r>
              <a:rPr lang="en-US" altLang="ko-KR" ker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ko-KR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AutoShape 5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54335" y="4015466"/>
            <a:ext cx="849419" cy="849419"/>
          </a:xfrm>
          <a:custGeom>
            <a:avLst/>
            <a:gdLst>
              <a:gd name="T0" fmla="*/ 3 w 21600"/>
              <a:gd name="T1" fmla="*/ 0 h 21600"/>
              <a:gd name="T2" fmla="*/ 1 w 21600"/>
              <a:gd name="T3" fmla="*/ 1 h 21600"/>
              <a:gd name="T4" fmla="*/ 3 w 21600"/>
              <a:gd name="T5" fmla="*/ 1 h 21600"/>
              <a:gd name="T6" fmla="*/ 5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425 w 21600"/>
              <a:gd name="T13" fmla="*/ 0 h 21600"/>
              <a:gd name="T14" fmla="*/ 19175 w 21600"/>
              <a:gd name="T15" fmla="*/ 52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11" y="4017"/>
                </a:moveTo>
                <a:cubicBezTo>
                  <a:pt x="6864" y="2760"/>
                  <a:pt x="8802" y="2074"/>
                  <a:pt x="10800" y="2075"/>
                </a:cubicBezTo>
                <a:cubicBezTo>
                  <a:pt x="12797" y="2075"/>
                  <a:pt x="14735" y="2760"/>
                  <a:pt x="16288" y="4017"/>
                </a:cubicBezTo>
                <a:lnTo>
                  <a:pt x="17593" y="2404"/>
                </a:lnTo>
                <a:cubicBezTo>
                  <a:pt x="15671" y="848"/>
                  <a:pt x="13273" y="-1"/>
                  <a:pt x="10799" y="0"/>
                </a:cubicBezTo>
                <a:cubicBezTo>
                  <a:pt x="8326" y="0"/>
                  <a:pt x="5928" y="848"/>
                  <a:pt x="4006" y="2404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37500" lnSpcReduction="20000"/>
          </a:bodyPr>
          <a:p>
            <a:endParaRPr lang="ko-KR" altLang="en-US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AutoShape 5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3527902">
            <a:off x="3481334" y="4142466"/>
            <a:ext cx="849419" cy="849419"/>
          </a:xfrm>
          <a:custGeom>
            <a:avLst/>
            <a:gdLst>
              <a:gd name="T0" fmla="*/ 3 w 21600"/>
              <a:gd name="T1" fmla="*/ 0 h 21600"/>
              <a:gd name="T2" fmla="*/ 2 w 21600"/>
              <a:gd name="T3" fmla="*/ 0 h 21600"/>
              <a:gd name="T4" fmla="*/ 3 w 21600"/>
              <a:gd name="T5" fmla="*/ 1 h 21600"/>
              <a:gd name="T6" fmla="*/ 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144 w 21600"/>
              <a:gd name="T13" fmla="*/ 0 h 21600"/>
              <a:gd name="T14" fmla="*/ 15456 w 21600"/>
              <a:gd name="T15" fmla="*/ 28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403" y="2334"/>
                </a:moveTo>
                <a:cubicBezTo>
                  <a:pt x="9183" y="2113"/>
                  <a:pt x="9989" y="2001"/>
                  <a:pt x="10800" y="2002"/>
                </a:cubicBezTo>
                <a:cubicBezTo>
                  <a:pt x="11610" y="2002"/>
                  <a:pt x="12416" y="2113"/>
                  <a:pt x="13196" y="2334"/>
                </a:cubicBezTo>
                <a:lnTo>
                  <a:pt x="13742" y="408"/>
                </a:lnTo>
                <a:cubicBezTo>
                  <a:pt x="12784" y="137"/>
                  <a:pt x="11794" y="-1"/>
                  <a:pt x="10799" y="0"/>
                </a:cubicBezTo>
                <a:cubicBezTo>
                  <a:pt x="9805" y="0"/>
                  <a:pt x="8815" y="137"/>
                  <a:pt x="7857" y="408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>
            <a:normAutofit fontScale="57500" lnSpcReduction="20000"/>
          </a:bodyPr>
          <a:p>
            <a:endParaRPr lang="ko-KR" altLang="en-US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Oval 5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72116" y="2996224"/>
            <a:ext cx="1038873" cy="1038872"/>
          </a:xfrm>
          <a:prstGeom prst="ellipse">
            <a:avLst/>
          </a:prstGeom>
          <a:solidFill>
            <a:srgbClr val="E94B18"/>
          </a:solidFill>
          <a:ln w="3175" algn="ctr">
            <a:solidFill>
              <a:srgbClr val="FFFFFF"/>
            </a:solidFill>
            <a:round/>
          </a:ln>
          <a:effectLst>
            <a:outerShdw blurRad="139700" dist="38100" dir="3378596" algn="ctr" rotWithShape="0">
              <a:srgbClr val="000000">
                <a:alpha val="40000"/>
              </a:srgbClr>
            </a:outerShdw>
          </a:effectLst>
        </p:spPr>
        <p:txBody>
          <a:bodyPr anchor="ctr" anchorCtr="0">
            <a:normAutofit/>
          </a:bodyPr>
          <a:p>
            <a:pPr algn="ctr"/>
            <a:r>
              <a:rPr lang="en-US" altLang="ko-KR" ker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ko-KR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AutoShape 5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65803" y="3089909"/>
            <a:ext cx="849419" cy="849419"/>
          </a:xfrm>
          <a:custGeom>
            <a:avLst/>
            <a:gdLst>
              <a:gd name="T0" fmla="*/ 3 w 21600"/>
              <a:gd name="T1" fmla="*/ 0 h 21600"/>
              <a:gd name="T2" fmla="*/ 1 w 21600"/>
              <a:gd name="T3" fmla="*/ 1 h 21600"/>
              <a:gd name="T4" fmla="*/ 3 w 21600"/>
              <a:gd name="T5" fmla="*/ 1 h 21600"/>
              <a:gd name="T6" fmla="*/ 5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425 w 21600"/>
              <a:gd name="T13" fmla="*/ 0 h 21600"/>
              <a:gd name="T14" fmla="*/ 19175 w 21600"/>
              <a:gd name="T15" fmla="*/ 52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11" y="4017"/>
                </a:moveTo>
                <a:cubicBezTo>
                  <a:pt x="6864" y="2760"/>
                  <a:pt x="8802" y="2074"/>
                  <a:pt x="10800" y="2075"/>
                </a:cubicBezTo>
                <a:cubicBezTo>
                  <a:pt x="12797" y="2075"/>
                  <a:pt x="14735" y="2760"/>
                  <a:pt x="16288" y="4017"/>
                </a:cubicBezTo>
                <a:lnTo>
                  <a:pt x="17593" y="2404"/>
                </a:lnTo>
                <a:cubicBezTo>
                  <a:pt x="15671" y="848"/>
                  <a:pt x="13273" y="-1"/>
                  <a:pt x="10799" y="0"/>
                </a:cubicBezTo>
                <a:cubicBezTo>
                  <a:pt x="8326" y="0"/>
                  <a:pt x="5928" y="848"/>
                  <a:pt x="4006" y="2404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37500" lnSpcReduction="20000"/>
          </a:bodyPr>
          <a:p>
            <a:endParaRPr lang="ko-KR" altLang="en-US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AutoShape 5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3527902">
            <a:off x="4992802" y="3216909"/>
            <a:ext cx="849419" cy="849419"/>
          </a:xfrm>
          <a:custGeom>
            <a:avLst/>
            <a:gdLst>
              <a:gd name="T0" fmla="*/ 3 w 21600"/>
              <a:gd name="T1" fmla="*/ 0 h 21600"/>
              <a:gd name="T2" fmla="*/ 2 w 21600"/>
              <a:gd name="T3" fmla="*/ 0 h 21600"/>
              <a:gd name="T4" fmla="*/ 3 w 21600"/>
              <a:gd name="T5" fmla="*/ 1 h 21600"/>
              <a:gd name="T6" fmla="*/ 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144 w 21600"/>
              <a:gd name="T13" fmla="*/ 0 h 21600"/>
              <a:gd name="T14" fmla="*/ 15456 w 21600"/>
              <a:gd name="T15" fmla="*/ 28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403" y="2334"/>
                </a:moveTo>
                <a:cubicBezTo>
                  <a:pt x="9183" y="2113"/>
                  <a:pt x="9989" y="2001"/>
                  <a:pt x="10800" y="2002"/>
                </a:cubicBezTo>
                <a:cubicBezTo>
                  <a:pt x="11610" y="2002"/>
                  <a:pt x="12416" y="2113"/>
                  <a:pt x="13196" y="2334"/>
                </a:cubicBezTo>
                <a:lnTo>
                  <a:pt x="13742" y="408"/>
                </a:lnTo>
                <a:cubicBezTo>
                  <a:pt x="12784" y="137"/>
                  <a:pt x="11794" y="-1"/>
                  <a:pt x="10799" y="0"/>
                </a:cubicBezTo>
                <a:cubicBezTo>
                  <a:pt x="9805" y="0"/>
                  <a:pt x="8815" y="137"/>
                  <a:pt x="7857" y="408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>
            <a:normAutofit fontScale="57500" lnSpcReduction="20000"/>
          </a:bodyPr>
          <a:p>
            <a:endParaRPr lang="ko-KR" altLang="en-US" ker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AutoShape 5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7429801">
            <a:off x="3639555" y="2977189"/>
            <a:ext cx="1228329" cy="122832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48 w 21600"/>
              <a:gd name="T19" fmla="*/ 3148 h 21600"/>
              <a:gd name="T20" fmla="*/ 18452 w 21600"/>
              <a:gd name="T21" fmla="*/ 18452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E94B18"/>
          </a:solidFill>
          <a:ln>
            <a:noFill/>
          </a:ln>
        </p:spPr>
        <p:txBody>
          <a:bodyPr vert="eaVert" wrap="none" anchor="ctr">
            <a:normAutofit/>
          </a:bodyPr>
          <a:p>
            <a:endParaRPr lang="ko-KR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>
            <p:custDataLst>
              <p:tags r:id="rId15"/>
            </p:custDataLst>
          </p:nvPr>
        </p:nvSpPr>
        <p:spPr>
          <a:xfrm>
            <a:off x="4469250" y="3267763"/>
            <a:ext cx="1674670" cy="1675046"/>
          </a:xfrm>
          <a:custGeom>
            <a:avLst/>
            <a:gdLst>
              <a:gd name="connsiteX0" fmla="*/ 0 w 5878286"/>
              <a:gd name="connsiteY0" fmla="*/ 3222171 h 3222171"/>
              <a:gd name="connsiteX1" fmla="*/ 0 w 5878286"/>
              <a:gd name="connsiteY1" fmla="*/ 2612571 h 3222171"/>
              <a:gd name="connsiteX2" fmla="*/ 1277257 w 5878286"/>
              <a:gd name="connsiteY2" fmla="*/ 2612571 h 3222171"/>
              <a:gd name="connsiteX3" fmla="*/ 1277257 w 5878286"/>
              <a:gd name="connsiteY3" fmla="*/ 1944914 h 3222171"/>
              <a:gd name="connsiteX4" fmla="*/ 2452914 w 5878286"/>
              <a:gd name="connsiteY4" fmla="*/ 1944914 h 3222171"/>
              <a:gd name="connsiteX5" fmla="*/ 2452914 w 5878286"/>
              <a:gd name="connsiteY5" fmla="*/ 1291771 h 3222171"/>
              <a:gd name="connsiteX6" fmla="*/ 3585028 w 5878286"/>
              <a:gd name="connsiteY6" fmla="*/ 1291771 h 3222171"/>
              <a:gd name="connsiteX7" fmla="*/ 3585028 w 5878286"/>
              <a:gd name="connsiteY7" fmla="*/ 638629 h 3222171"/>
              <a:gd name="connsiteX8" fmla="*/ 4746171 w 5878286"/>
              <a:gd name="connsiteY8" fmla="*/ 638629 h 3222171"/>
              <a:gd name="connsiteX9" fmla="*/ 4746171 w 5878286"/>
              <a:gd name="connsiteY9" fmla="*/ 0 h 3222171"/>
              <a:gd name="connsiteX10" fmla="*/ 5878286 w 5878286"/>
              <a:gd name="connsiteY10" fmla="*/ 0 h 3222171"/>
              <a:gd name="connsiteX0-1" fmla="*/ 0 w 5878286"/>
              <a:gd name="connsiteY0-2" fmla="*/ 3222171 h 3222171"/>
              <a:gd name="connsiteX1-3" fmla="*/ 0 w 5878286"/>
              <a:gd name="connsiteY1-4" fmla="*/ 2612571 h 3222171"/>
              <a:gd name="connsiteX2-5" fmla="*/ 1277257 w 5878286"/>
              <a:gd name="connsiteY2-6" fmla="*/ 2612571 h 3222171"/>
              <a:gd name="connsiteX3-7" fmla="*/ 1277257 w 5878286"/>
              <a:gd name="connsiteY3-8" fmla="*/ 1944914 h 3222171"/>
              <a:gd name="connsiteX4-9" fmla="*/ 2452914 w 5878286"/>
              <a:gd name="connsiteY4-10" fmla="*/ 1944914 h 3222171"/>
              <a:gd name="connsiteX5-11" fmla="*/ 2452914 w 5878286"/>
              <a:gd name="connsiteY5-12" fmla="*/ 1291771 h 3222171"/>
              <a:gd name="connsiteX6-13" fmla="*/ 3585028 w 5878286"/>
              <a:gd name="connsiteY6-14" fmla="*/ 1291771 h 3222171"/>
              <a:gd name="connsiteX7-15" fmla="*/ 3585028 w 5878286"/>
              <a:gd name="connsiteY7-16" fmla="*/ 638629 h 3222171"/>
              <a:gd name="connsiteX8-17" fmla="*/ 4746171 w 5878286"/>
              <a:gd name="connsiteY8-18" fmla="*/ 638629 h 3222171"/>
              <a:gd name="connsiteX9-19" fmla="*/ 4746171 w 5878286"/>
              <a:gd name="connsiteY9-20" fmla="*/ 0 h 3222171"/>
              <a:gd name="connsiteX10-21" fmla="*/ 5820617 w 5878286"/>
              <a:gd name="connsiteY10-22" fmla="*/ 3064 h 3222171"/>
              <a:gd name="connsiteX11" fmla="*/ 5878286 w 5878286"/>
              <a:gd name="connsiteY11" fmla="*/ 0 h 3222171"/>
              <a:gd name="connsiteX0-23" fmla="*/ 0 w 5820617"/>
              <a:gd name="connsiteY0-24" fmla="*/ 4170127 h 4170127"/>
              <a:gd name="connsiteX1-25" fmla="*/ 0 w 5820617"/>
              <a:gd name="connsiteY1-26" fmla="*/ 3560527 h 4170127"/>
              <a:gd name="connsiteX2-27" fmla="*/ 1277257 w 5820617"/>
              <a:gd name="connsiteY2-28" fmla="*/ 3560527 h 4170127"/>
              <a:gd name="connsiteX3-29" fmla="*/ 1277257 w 5820617"/>
              <a:gd name="connsiteY3-30" fmla="*/ 2892870 h 4170127"/>
              <a:gd name="connsiteX4-31" fmla="*/ 2452914 w 5820617"/>
              <a:gd name="connsiteY4-32" fmla="*/ 2892870 h 4170127"/>
              <a:gd name="connsiteX5-33" fmla="*/ 2452914 w 5820617"/>
              <a:gd name="connsiteY5-34" fmla="*/ 2239727 h 4170127"/>
              <a:gd name="connsiteX6-35" fmla="*/ 3585028 w 5820617"/>
              <a:gd name="connsiteY6-36" fmla="*/ 2239727 h 4170127"/>
              <a:gd name="connsiteX7-37" fmla="*/ 3585028 w 5820617"/>
              <a:gd name="connsiteY7-38" fmla="*/ 1586585 h 4170127"/>
              <a:gd name="connsiteX8-39" fmla="*/ 4746171 w 5820617"/>
              <a:gd name="connsiteY8-40" fmla="*/ 1586585 h 4170127"/>
              <a:gd name="connsiteX9-41" fmla="*/ 4746171 w 5820617"/>
              <a:gd name="connsiteY9-42" fmla="*/ 947956 h 4170127"/>
              <a:gd name="connsiteX10-43" fmla="*/ 5820617 w 5820617"/>
              <a:gd name="connsiteY10-44" fmla="*/ 951020 h 4170127"/>
              <a:gd name="connsiteX11-45" fmla="*/ 5810376 w 5820617"/>
              <a:gd name="connsiteY11-46" fmla="*/ 0 h 4170127"/>
              <a:gd name="connsiteX0-47" fmla="*/ 0 w 5820617"/>
              <a:gd name="connsiteY0-48" fmla="*/ 4023007 h 4023007"/>
              <a:gd name="connsiteX1-49" fmla="*/ 0 w 5820617"/>
              <a:gd name="connsiteY1-50" fmla="*/ 3413407 h 4023007"/>
              <a:gd name="connsiteX2-51" fmla="*/ 1277257 w 5820617"/>
              <a:gd name="connsiteY2-52" fmla="*/ 3413407 h 4023007"/>
              <a:gd name="connsiteX3-53" fmla="*/ 1277257 w 5820617"/>
              <a:gd name="connsiteY3-54" fmla="*/ 2745750 h 4023007"/>
              <a:gd name="connsiteX4-55" fmla="*/ 2452914 w 5820617"/>
              <a:gd name="connsiteY4-56" fmla="*/ 2745750 h 4023007"/>
              <a:gd name="connsiteX5-57" fmla="*/ 2452914 w 5820617"/>
              <a:gd name="connsiteY5-58" fmla="*/ 2092607 h 4023007"/>
              <a:gd name="connsiteX6-59" fmla="*/ 3585028 w 5820617"/>
              <a:gd name="connsiteY6-60" fmla="*/ 2092607 h 4023007"/>
              <a:gd name="connsiteX7-61" fmla="*/ 3585028 w 5820617"/>
              <a:gd name="connsiteY7-62" fmla="*/ 1439465 h 4023007"/>
              <a:gd name="connsiteX8-63" fmla="*/ 4746171 w 5820617"/>
              <a:gd name="connsiteY8-64" fmla="*/ 1439465 h 4023007"/>
              <a:gd name="connsiteX9-65" fmla="*/ 4746171 w 5820617"/>
              <a:gd name="connsiteY9-66" fmla="*/ 800836 h 4023007"/>
              <a:gd name="connsiteX10-67" fmla="*/ 5820617 w 5820617"/>
              <a:gd name="connsiteY10-68" fmla="*/ 803900 h 4023007"/>
              <a:gd name="connsiteX11-69" fmla="*/ 5794025 w 5820617"/>
              <a:gd name="connsiteY11-70" fmla="*/ 0 h 4023007"/>
              <a:gd name="connsiteX0-71" fmla="*/ 0 w 5820617"/>
              <a:gd name="connsiteY0-72" fmla="*/ 3222172 h 3222172"/>
              <a:gd name="connsiteX1-73" fmla="*/ 0 w 5820617"/>
              <a:gd name="connsiteY1-74" fmla="*/ 2612572 h 3222172"/>
              <a:gd name="connsiteX2-75" fmla="*/ 1277257 w 5820617"/>
              <a:gd name="connsiteY2-76" fmla="*/ 2612572 h 3222172"/>
              <a:gd name="connsiteX3-77" fmla="*/ 1277257 w 5820617"/>
              <a:gd name="connsiteY3-78" fmla="*/ 1944915 h 3222172"/>
              <a:gd name="connsiteX4-79" fmla="*/ 2452914 w 5820617"/>
              <a:gd name="connsiteY4-80" fmla="*/ 1944915 h 3222172"/>
              <a:gd name="connsiteX5-81" fmla="*/ 2452914 w 5820617"/>
              <a:gd name="connsiteY5-82" fmla="*/ 1291772 h 3222172"/>
              <a:gd name="connsiteX6-83" fmla="*/ 3585028 w 5820617"/>
              <a:gd name="connsiteY6-84" fmla="*/ 1291772 h 3222172"/>
              <a:gd name="connsiteX7-85" fmla="*/ 3585028 w 5820617"/>
              <a:gd name="connsiteY7-86" fmla="*/ 638630 h 3222172"/>
              <a:gd name="connsiteX8-87" fmla="*/ 4746171 w 5820617"/>
              <a:gd name="connsiteY8-88" fmla="*/ 638630 h 3222172"/>
              <a:gd name="connsiteX9-89" fmla="*/ 4746171 w 5820617"/>
              <a:gd name="connsiteY9-90" fmla="*/ 1 h 3222172"/>
              <a:gd name="connsiteX10-91" fmla="*/ 5820617 w 5820617"/>
              <a:gd name="connsiteY10-92" fmla="*/ 3065 h 3222172"/>
              <a:gd name="connsiteX0-93" fmla="*/ 0 w 4746171"/>
              <a:gd name="connsiteY0-94" fmla="*/ 3222171 h 3222171"/>
              <a:gd name="connsiteX1-95" fmla="*/ 0 w 4746171"/>
              <a:gd name="connsiteY1-96" fmla="*/ 2612571 h 3222171"/>
              <a:gd name="connsiteX2-97" fmla="*/ 1277257 w 4746171"/>
              <a:gd name="connsiteY2-98" fmla="*/ 2612571 h 3222171"/>
              <a:gd name="connsiteX3-99" fmla="*/ 1277257 w 4746171"/>
              <a:gd name="connsiteY3-100" fmla="*/ 1944914 h 3222171"/>
              <a:gd name="connsiteX4-101" fmla="*/ 2452914 w 4746171"/>
              <a:gd name="connsiteY4-102" fmla="*/ 1944914 h 3222171"/>
              <a:gd name="connsiteX5-103" fmla="*/ 2452914 w 4746171"/>
              <a:gd name="connsiteY5-104" fmla="*/ 1291771 h 3222171"/>
              <a:gd name="connsiteX6-105" fmla="*/ 3585028 w 4746171"/>
              <a:gd name="connsiteY6-106" fmla="*/ 1291771 h 3222171"/>
              <a:gd name="connsiteX7-107" fmla="*/ 3585028 w 4746171"/>
              <a:gd name="connsiteY7-108" fmla="*/ 638629 h 3222171"/>
              <a:gd name="connsiteX8-109" fmla="*/ 4746171 w 4746171"/>
              <a:gd name="connsiteY8-110" fmla="*/ 638629 h 3222171"/>
              <a:gd name="connsiteX9-111" fmla="*/ 4746171 w 4746171"/>
              <a:gd name="connsiteY9-112" fmla="*/ 0 h 3222171"/>
              <a:gd name="connsiteX0-113" fmla="*/ 0 w 4746171"/>
              <a:gd name="connsiteY0-114" fmla="*/ 2583542 h 2583542"/>
              <a:gd name="connsiteX1-115" fmla="*/ 0 w 4746171"/>
              <a:gd name="connsiteY1-116" fmla="*/ 1973942 h 2583542"/>
              <a:gd name="connsiteX2-117" fmla="*/ 1277257 w 4746171"/>
              <a:gd name="connsiteY2-118" fmla="*/ 1973942 h 2583542"/>
              <a:gd name="connsiteX3-119" fmla="*/ 1277257 w 4746171"/>
              <a:gd name="connsiteY3-120" fmla="*/ 1306285 h 2583542"/>
              <a:gd name="connsiteX4-121" fmla="*/ 2452914 w 4746171"/>
              <a:gd name="connsiteY4-122" fmla="*/ 1306285 h 2583542"/>
              <a:gd name="connsiteX5-123" fmla="*/ 2452914 w 4746171"/>
              <a:gd name="connsiteY5-124" fmla="*/ 653142 h 2583542"/>
              <a:gd name="connsiteX6-125" fmla="*/ 3585028 w 4746171"/>
              <a:gd name="connsiteY6-126" fmla="*/ 653142 h 2583542"/>
              <a:gd name="connsiteX7-127" fmla="*/ 3585028 w 4746171"/>
              <a:gd name="connsiteY7-128" fmla="*/ 0 h 2583542"/>
              <a:gd name="connsiteX8-129" fmla="*/ 4746171 w 4746171"/>
              <a:gd name="connsiteY8-130" fmla="*/ 0 h 2583542"/>
              <a:gd name="connsiteX0-131" fmla="*/ 0 w 4664420"/>
              <a:gd name="connsiteY0-132" fmla="*/ 2583542 h 2583542"/>
              <a:gd name="connsiteX1-133" fmla="*/ 0 w 4664420"/>
              <a:gd name="connsiteY1-134" fmla="*/ 1973942 h 2583542"/>
              <a:gd name="connsiteX2-135" fmla="*/ 1277257 w 4664420"/>
              <a:gd name="connsiteY2-136" fmla="*/ 1973942 h 2583542"/>
              <a:gd name="connsiteX3-137" fmla="*/ 1277257 w 4664420"/>
              <a:gd name="connsiteY3-138" fmla="*/ 1306285 h 2583542"/>
              <a:gd name="connsiteX4-139" fmla="*/ 2452914 w 4664420"/>
              <a:gd name="connsiteY4-140" fmla="*/ 1306285 h 2583542"/>
              <a:gd name="connsiteX5-141" fmla="*/ 2452914 w 4664420"/>
              <a:gd name="connsiteY5-142" fmla="*/ 653142 h 2583542"/>
              <a:gd name="connsiteX6-143" fmla="*/ 3585028 w 4664420"/>
              <a:gd name="connsiteY6-144" fmla="*/ 653142 h 2583542"/>
              <a:gd name="connsiteX7-145" fmla="*/ 3585028 w 4664420"/>
              <a:gd name="connsiteY7-146" fmla="*/ 0 h 2583542"/>
              <a:gd name="connsiteX8-147" fmla="*/ 4664420 w 4664420"/>
              <a:gd name="connsiteY8-148" fmla="*/ 0 h 2583542"/>
              <a:gd name="connsiteX0-149" fmla="*/ 0 w 3585028"/>
              <a:gd name="connsiteY0-150" fmla="*/ 2583542 h 2583542"/>
              <a:gd name="connsiteX1-151" fmla="*/ 0 w 3585028"/>
              <a:gd name="connsiteY1-152" fmla="*/ 1973942 h 2583542"/>
              <a:gd name="connsiteX2-153" fmla="*/ 1277257 w 3585028"/>
              <a:gd name="connsiteY2-154" fmla="*/ 1973942 h 2583542"/>
              <a:gd name="connsiteX3-155" fmla="*/ 1277257 w 3585028"/>
              <a:gd name="connsiteY3-156" fmla="*/ 1306285 h 2583542"/>
              <a:gd name="connsiteX4-157" fmla="*/ 2452914 w 3585028"/>
              <a:gd name="connsiteY4-158" fmla="*/ 1306285 h 2583542"/>
              <a:gd name="connsiteX5-159" fmla="*/ 2452914 w 3585028"/>
              <a:gd name="connsiteY5-160" fmla="*/ 653142 h 2583542"/>
              <a:gd name="connsiteX6-161" fmla="*/ 3585028 w 3585028"/>
              <a:gd name="connsiteY6-162" fmla="*/ 653142 h 2583542"/>
              <a:gd name="connsiteX7-163" fmla="*/ 3585028 w 3585028"/>
              <a:gd name="connsiteY7-164" fmla="*/ 0 h 2583542"/>
              <a:gd name="connsiteX0-165" fmla="*/ 0 w 3585028"/>
              <a:gd name="connsiteY0-166" fmla="*/ 1930400 h 1930400"/>
              <a:gd name="connsiteX1-167" fmla="*/ 0 w 3585028"/>
              <a:gd name="connsiteY1-168" fmla="*/ 1320800 h 1930400"/>
              <a:gd name="connsiteX2-169" fmla="*/ 1277257 w 3585028"/>
              <a:gd name="connsiteY2-170" fmla="*/ 1320800 h 1930400"/>
              <a:gd name="connsiteX3-171" fmla="*/ 1277257 w 3585028"/>
              <a:gd name="connsiteY3-172" fmla="*/ 653143 h 1930400"/>
              <a:gd name="connsiteX4-173" fmla="*/ 2452914 w 3585028"/>
              <a:gd name="connsiteY4-174" fmla="*/ 653143 h 1930400"/>
              <a:gd name="connsiteX5-175" fmla="*/ 2452914 w 3585028"/>
              <a:gd name="connsiteY5-176" fmla="*/ 0 h 1930400"/>
              <a:gd name="connsiteX6-177" fmla="*/ 3585028 w 3585028"/>
              <a:gd name="connsiteY6-178" fmla="*/ 0 h 1930400"/>
              <a:gd name="connsiteX0-179" fmla="*/ 0 w 2452914"/>
              <a:gd name="connsiteY0-180" fmla="*/ 1930400 h 1930400"/>
              <a:gd name="connsiteX1-181" fmla="*/ 0 w 2452914"/>
              <a:gd name="connsiteY1-182" fmla="*/ 1320800 h 1930400"/>
              <a:gd name="connsiteX2-183" fmla="*/ 1277257 w 2452914"/>
              <a:gd name="connsiteY2-184" fmla="*/ 1320800 h 1930400"/>
              <a:gd name="connsiteX3-185" fmla="*/ 1277257 w 2452914"/>
              <a:gd name="connsiteY3-186" fmla="*/ 653143 h 1930400"/>
              <a:gd name="connsiteX4-187" fmla="*/ 2452914 w 2452914"/>
              <a:gd name="connsiteY4-188" fmla="*/ 653143 h 1930400"/>
              <a:gd name="connsiteX5-189" fmla="*/ 2452914 w 2452914"/>
              <a:gd name="connsiteY5-190" fmla="*/ 0 h 1930400"/>
              <a:gd name="connsiteX0-191" fmla="*/ 0 w 2452914"/>
              <a:gd name="connsiteY0-192" fmla="*/ 1277257 h 1277257"/>
              <a:gd name="connsiteX1-193" fmla="*/ 0 w 2452914"/>
              <a:gd name="connsiteY1-194" fmla="*/ 667657 h 1277257"/>
              <a:gd name="connsiteX2-195" fmla="*/ 1277257 w 2452914"/>
              <a:gd name="connsiteY2-196" fmla="*/ 667657 h 1277257"/>
              <a:gd name="connsiteX3-197" fmla="*/ 1277257 w 2452914"/>
              <a:gd name="connsiteY3-198" fmla="*/ 0 h 1277257"/>
              <a:gd name="connsiteX4-199" fmla="*/ 2452914 w 2452914"/>
              <a:gd name="connsiteY4-200" fmla="*/ 0 h 1277257"/>
              <a:gd name="connsiteX0-201" fmla="*/ 0 w 1277257"/>
              <a:gd name="connsiteY0-202" fmla="*/ 1277257 h 1277257"/>
              <a:gd name="connsiteX1-203" fmla="*/ 0 w 1277257"/>
              <a:gd name="connsiteY1-204" fmla="*/ 667657 h 1277257"/>
              <a:gd name="connsiteX2-205" fmla="*/ 1277257 w 1277257"/>
              <a:gd name="connsiteY2-206" fmla="*/ 667657 h 1277257"/>
              <a:gd name="connsiteX3-207" fmla="*/ 1277257 w 1277257"/>
              <a:gd name="connsiteY3-208" fmla="*/ 0 h 1277257"/>
            </a:gdLst>
            <a:ahLst/>
            <a:cxnLst>
              <a:cxn ang="0">
                <a:pos x="connsiteX0-201" y="connsiteY0-202"/>
              </a:cxn>
              <a:cxn ang="0">
                <a:pos x="connsiteX1-203" y="connsiteY1-204"/>
              </a:cxn>
              <a:cxn ang="0">
                <a:pos x="connsiteX2-205" y="connsiteY2-206"/>
              </a:cxn>
              <a:cxn ang="0">
                <a:pos x="connsiteX3-207" y="connsiteY3-208"/>
              </a:cxn>
            </a:cxnLst>
            <a:rect l="l" t="t" r="r" b="b"/>
            <a:pathLst>
              <a:path w="1277257" h="1277257">
                <a:moveTo>
                  <a:pt x="0" y="1277257"/>
                </a:moveTo>
                <a:lnTo>
                  <a:pt x="0" y="667657"/>
                </a:lnTo>
                <a:lnTo>
                  <a:pt x="1277257" y="667657"/>
                </a:lnTo>
                <a:lnTo>
                  <a:pt x="1277257" y="0"/>
                </a:lnTo>
              </a:path>
            </a:pathLst>
          </a:custGeom>
          <a:noFill/>
          <a:ln w="25400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TextBox 12"/>
          <p:cNvSpPr txBox="1"/>
          <p:nvPr>
            <p:custDataLst>
              <p:tags r:id="rId16"/>
            </p:custDataLst>
          </p:nvPr>
        </p:nvSpPr>
        <p:spPr>
          <a:xfrm>
            <a:off x="4514850" y="4158615"/>
            <a:ext cx="3340100" cy="783590"/>
          </a:xfrm>
          <a:prstGeom prst="rect">
            <a:avLst/>
          </a:prstGeom>
          <a:noFill/>
        </p:spPr>
        <p:txBody>
          <a:bodyPr lIns="180000" tIns="0" rIns="0" bIns="0" anchor="ctr" anchorCtr="0">
            <a:noAutofit/>
          </a:bodyPr>
          <a:p>
            <a:r>
              <a:rPr lang="zh-CN" altLang="en-US" sz="2400" b="1" spc="3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学生简单的动作</a:t>
            </a:r>
            <a:endParaRPr lang="zh-CN" altLang="en-US" sz="2400" b="1" spc="3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sz="2400" b="1" spc="3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没有复杂的选择</a:t>
            </a:r>
            <a:endParaRPr lang="zh-CN" altLang="en-US" sz="2400" b="1" spc="3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TextBox 12"/>
          <p:cNvSpPr txBox="1"/>
          <p:nvPr>
            <p:custDataLst>
              <p:tags r:id="rId17"/>
            </p:custDataLst>
          </p:nvPr>
        </p:nvSpPr>
        <p:spPr>
          <a:xfrm>
            <a:off x="6176645" y="3270250"/>
            <a:ext cx="3467735" cy="783590"/>
          </a:xfrm>
          <a:prstGeom prst="rect">
            <a:avLst/>
          </a:prstGeom>
          <a:noFill/>
        </p:spPr>
        <p:txBody>
          <a:bodyPr lIns="180000" tIns="0" rIns="0" bIns="0" anchor="ctr" anchorCtr="0">
            <a:noAutofit/>
          </a:bodyPr>
          <a:p>
            <a:r>
              <a:rPr lang="zh-CN" altLang="en-US" sz="2400" b="1" spc="3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系统背后强大的算法推送学生最应该学的</a:t>
            </a:r>
            <a:endParaRPr lang="zh-CN" altLang="en-US" sz="2400" b="1" spc="3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6"/>
          <p:cNvSpPr txBox="1"/>
          <p:nvPr>
            <p:custDataLst>
              <p:tags r:id="rId6"/>
            </p:custDataLst>
          </p:nvPr>
        </p:nvSpPr>
        <p:spPr>
          <a:xfrm>
            <a:off x="864235" y="1402150"/>
            <a:ext cx="11278800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altLang="zh-CN" sz="3555" b="1" spc="300" dirty="0">
                <a:ln w="3175">
                  <a:noFill/>
                  <a:prstDash val="dash"/>
                </a:ln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555" b="1" spc="300" dirty="0">
                <a:ln w="3175">
                  <a:noFill/>
                  <a:prstDash val="dash"/>
                </a:ln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、形式：纯电子端、纯纸面化、电子端和纸面化结合</a:t>
            </a:r>
            <a:endParaRPr lang="zh-CN" altLang="en-US" sz="3555" b="1" spc="300" dirty="0">
              <a:ln w="3175">
                <a:noFill/>
                <a:prstDash val="dash"/>
              </a:ln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: 圆角 19"/>
          <p:cNvSpPr/>
          <p:nvPr>
            <p:custDataLst>
              <p:tags r:id="rId7"/>
            </p:custDataLst>
          </p:nvPr>
        </p:nvSpPr>
        <p:spPr>
          <a:xfrm>
            <a:off x="1503045" y="2465388"/>
            <a:ext cx="2419350" cy="3961765"/>
          </a:xfrm>
          <a:prstGeom prst="roundRect">
            <a:avLst>
              <a:gd name="adj" fmla="val 6252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矩形: 圆角 11"/>
          <p:cNvSpPr/>
          <p:nvPr>
            <p:custDataLst>
              <p:tags r:id="rId8"/>
            </p:custDataLst>
          </p:nvPr>
        </p:nvSpPr>
        <p:spPr>
          <a:xfrm>
            <a:off x="1503045" y="2465388"/>
            <a:ext cx="2419350" cy="8566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: 圆角 20"/>
          <p:cNvSpPr/>
          <p:nvPr>
            <p:custDataLst>
              <p:tags r:id="rId9"/>
            </p:custDataLst>
          </p:nvPr>
        </p:nvSpPr>
        <p:spPr>
          <a:xfrm>
            <a:off x="4995545" y="2465388"/>
            <a:ext cx="2419350" cy="3961765"/>
          </a:xfrm>
          <a:prstGeom prst="roundRect">
            <a:avLst>
              <a:gd name="adj" fmla="val 6252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: 圆角 21"/>
          <p:cNvSpPr/>
          <p:nvPr>
            <p:custDataLst>
              <p:tags r:id="rId10"/>
            </p:custDataLst>
          </p:nvPr>
        </p:nvSpPr>
        <p:spPr>
          <a:xfrm>
            <a:off x="4995545" y="2465388"/>
            <a:ext cx="2419350" cy="8566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矩形: 圆角 22"/>
          <p:cNvSpPr/>
          <p:nvPr>
            <p:custDataLst>
              <p:tags r:id="rId11"/>
            </p:custDataLst>
          </p:nvPr>
        </p:nvSpPr>
        <p:spPr>
          <a:xfrm>
            <a:off x="8664575" y="2465388"/>
            <a:ext cx="2419350" cy="3961765"/>
          </a:xfrm>
          <a:prstGeom prst="roundRect">
            <a:avLst>
              <a:gd name="adj" fmla="val 6252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矩形: 圆角 23"/>
          <p:cNvSpPr/>
          <p:nvPr>
            <p:custDataLst>
              <p:tags r:id="rId12"/>
            </p:custDataLst>
          </p:nvPr>
        </p:nvSpPr>
        <p:spPr>
          <a:xfrm>
            <a:off x="8664575" y="2465388"/>
            <a:ext cx="2419350" cy="85661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1503045" y="2531428"/>
            <a:ext cx="2419350" cy="72853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电子端</a:t>
            </a:r>
            <a:endParaRPr lang="zh-CN" altLang="en-US" sz="24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4998085" y="2528888"/>
            <a:ext cx="2419350" cy="72853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纸面化</a:t>
            </a:r>
            <a:endParaRPr lang="zh-CN" altLang="en-US" sz="2400" b="1" spc="3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5"/>
            </p:custDataLst>
          </p:nvPr>
        </p:nvSpPr>
        <p:spPr>
          <a:xfrm>
            <a:off x="8659495" y="2414588"/>
            <a:ext cx="2419350" cy="728533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电子端和</a:t>
            </a:r>
            <a:endParaRPr lang="zh-CN" altLang="en-US" sz="24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纸面化结合</a:t>
            </a:r>
            <a:endParaRPr lang="zh-CN" altLang="en-US" sz="24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6"/>
            </p:custDataLst>
          </p:nvPr>
        </p:nvSpPr>
        <p:spPr>
          <a:xfrm>
            <a:off x="1440180" y="3377565"/>
            <a:ext cx="2481580" cy="2138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0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优点：反馈及时，</a:t>
            </a:r>
            <a:endParaRPr lang="zh-CN" altLang="en-US" sz="20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程序简单，有语音</a:t>
            </a:r>
            <a:endParaRPr lang="zh-CN" altLang="en-US" sz="20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20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缺点：不符合学习习惯，干扰性大，视力有影响，在学校没办法用，家长认可度低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7"/>
            </p:custDataLst>
          </p:nvPr>
        </p:nvSpPr>
        <p:spPr>
          <a:xfrm>
            <a:off x="5059045" y="3377565"/>
            <a:ext cx="2465070" cy="2138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0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优点：符合学习习惯，家长认可度高，使用情景不限</a:t>
            </a:r>
            <a:endParaRPr lang="zh-CN" altLang="en-US" sz="20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20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缺点：没有读音，反馈时间长，要实现准确性需要费大功夫</a:t>
            </a:r>
            <a:endParaRPr lang="zh-CN" altLang="en-US" sz="2000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8"/>
            </p:custDataLst>
          </p:nvPr>
        </p:nvSpPr>
        <p:spPr>
          <a:xfrm>
            <a:off x="8728075" y="3546793"/>
            <a:ext cx="2292350" cy="2138278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学习过程在纸面上，反馈和语音在电子端</a:t>
            </a:r>
            <a:endParaRPr lang="zh-CN" altLang="en-US" sz="20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箭头: 右 10"/>
          <p:cNvSpPr/>
          <p:nvPr>
            <p:custDataLst>
              <p:tags r:id="rId19"/>
            </p:custDataLst>
          </p:nvPr>
        </p:nvSpPr>
        <p:spPr>
          <a:xfrm>
            <a:off x="4314021" y="2699075"/>
            <a:ext cx="289560" cy="388620"/>
          </a:xfrm>
          <a:prstGeom prst="rightArrow">
            <a:avLst>
              <a:gd name="adj1" fmla="val 50000"/>
              <a:gd name="adj2" fmla="val 763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箭头: 右 24"/>
          <p:cNvSpPr/>
          <p:nvPr>
            <p:custDataLst>
              <p:tags r:id="rId20"/>
            </p:custDataLst>
          </p:nvPr>
        </p:nvSpPr>
        <p:spPr>
          <a:xfrm>
            <a:off x="7893590" y="2699075"/>
            <a:ext cx="289560" cy="388620"/>
          </a:xfrm>
          <a:prstGeom prst="rightArrow">
            <a:avLst>
              <a:gd name="adj1" fmla="val 50000"/>
              <a:gd name="adj2" fmla="val 763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1587500" y="1399540"/>
            <a:ext cx="3726815" cy="5651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en-US" altLang="zh-CN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、系统开发</a:t>
            </a:r>
            <a:r>
              <a:rPr kumimoji="0" lang="en-US" altLang="zh-CN" sz="3200" b="1" i="0" spc="300" baseline="0" noProof="0" dirty="0">
                <a:ln w="3175">
                  <a:noFill/>
                  <a:prstDash val="dash"/>
                </a:ln>
                <a:solidFill>
                  <a:srgbClr val="E94B1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</a:t>
            </a:r>
            <a:endParaRPr kumimoji="0" lang="en-US" altLang="zh-CN" sz="3200" b="1" i="0" spc="300" baseline="0" noProof="0" dirty="0">
              <a:ln w="3175">
                <a:noFill/>
                <a:prstDash val="dash"/>
              </a:ln>
              <a:solidFill>
                <a:srgbClr val="E94B1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13"/>
          <p:cNvSpPr/>
          <p:nvPr>
            <p:custDataLst>
              <p:tags r:id="rId7"/>
            </p:custDataLst>
          </p:nvPr>
        </p:nvSpPr>
        <p:spPr>
          <a:xfrm>
            <a:off x="2169478" y="2847340"/>
            <a:ext cx="1927860" cy="1661795"/>
          </a:xfrm>
          <a:custGeom>
            <a:avLst/>
            <a:gdLst>
              <a:gd name="connsiteX0" fmla="*/ 963842 w 1927684"/>
              <a:gd name="connsiteY0" fmla="*/ 0 h 1661797"/>
              <a:gd name="connsiteX1" fmla="*/ 1927684 w 1927684"/>
              <a:gd name="connsiteY1" fmla="*/ 1661797 h 1661797"/>
              <a:gd name="connsiteX2" fmla="*/ 0 w 1927684"/>
              <a:gd name="connsiteY2" fmla="*/ 1661797 h 1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7684" h="1661797">
                <a:moveTo>
                  <a:pt x="963842" y="0"/>
                </a:moveTo>
                <a:lnTo>
                  <a:pt x="1927684" y="1661797"/>
                </a:lnTo>
                <a:lnTo>
                  <a:pt x="0" y="1661797"/>
                </a:lnTo>
                <a:close/>
              </a:path>
            </a:pathLst>
          </a:cu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: 形状 16"/>
          <p:cNvSpPr/>
          <p:nvPr>
            <p:custDataLst>
              <p:tags r:id="rId8"/>
            </p:custDataLst>
          </p:nvPr>
        </p:nvSpPr>
        <p:spPr>
          <a:xfrm>
            <a:off x="1186498" y="4542155"/>
            <a:ext cx="3893820" cy="1661795"/>
          </a:xfrm>
          <a:custGeom>
            <a:avLst/>
            <a:gdLst>
              <a:gd name="connsiteX0" fmla="*/ 963843 w 3893923"/>
              <a:gd name="connsiteY0" fmla="*/ 0 h 1661798"/>
              <a:gd name="connsiteX1" fmla="*/ 2930081 w 3893923"/>
              <a:gd name="connsiteY1" fmla="*/ 0 h 1661798"/>
              <a:gd name="connsiteX2" fmla="*/ 3893923 w 3893923"/>
              <a:gd name="connsiteY2" fmla="*/ 1661798 h 1661798"/>
              <a:gd name="connsiteX3" fmla="*/ 0 w 3893923"/>
              <a:gd name="connsiteY3" fmla="*/ 1661798 h 166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923" h="1661798">
                <a:moveTo>
                  <a:pt x="963843" y="0"/>
                </a:moveTo>
                <a:lnTo>
                  <a:pt x="2930081" y="0"/>
                </a:lnTo>
                <a:lnTo>
                  <a:pt x="3893923" y="1661798"/>
                </a:lnTo>
                <a:lnTo>
                  <a:pt x="0" y="1661798"/>
                </a:lnTo>
                <a:close/>
              </a:path>
            </a:pathLst>
          </a:custGeom>
          <a:solidFill>
            <a:srgbClr val="E94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9"/>
            </p:custDataLst>
          </p:nvPr>
        </p:nvCxnSpPr>
        <p:spPr>
          <a:xfrm>
            <a:off x="4313238" y="4509135"/>
            <a:ext cx="5701030" cy="0"/>
          </a:xfrm>
          <a:prstGeom prst="line">
            <a:avLst/>
          </a:prstGeom>
          <a:ln>
            <a:solidFill>
              <a:schemeClr val="l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13238" y="3831590"/>
            <a:ext cx="5701030" cy="62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历时1</a:t>
            </a:r>
            <a:r>
              <a:rPr lang="en-US" altLang="zh-CN" sz="2400" b="1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年，全国</a:t>
            </a:r>
            <a:r>
              <a:rPr lang="en-US" altLang="zh-CN" sz="2400" b="1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0多万名学生使用，高三100次学习平均提升25分，明显涨分率（15分以上）70%以上</a:t>
            </a:r>
            <a:endParaRPr lang="zh-CN" altLang="en-US" sz="2400" b="1" spc="15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11"/>
            </p:custDataLst>
          </p:nvPr>
        </p:nvCxnSpPr>
        <p:spPr>
          <a:xfrm>
            <a:off x="5168583" y="6203950"/>
            <a:ext cx="5701030" cy="0"/>
          </a:xfrm>
          <a:prstGeom prst="line">
            <a:avLst/>
          </a:prstGeom>
          <a:ln>
            <a:solidFill>
              <a:schemeClr val="l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68583" y="5524500"/>
            <a:ext cx="5701030" cy="62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来自哈佛大学英语高效学习方法，</a:t>
            </a:r>
            <a:endParaRPr lang="zh-CN" altLang="en-US" sz="2400" b="1" spc="15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中科院的信息化技术</a:t>
            </a:r>
            <a:endParaRPr lang="zh-CN" altLang="en-US" sz="2400" b="1" spc="15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AutoShape 5"/>
          <p:cNvSpPr/>
          <p:nvPr>
            <p:custDataLst>
              <p:tags r:id="rId13"/>
            </p:custDataLst>
          </p:nvPr>
        </p:nvSpPr>
        <p:spPr bwMode="auto">
          <a:xfrm>
            <a:off x="2467928" y="3884930"/>
            <a:ext cx="1330325" cy="624205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600 h 21600"/>
              <a:gd name="T4" fmla="*/ 18007 w 21600"/>
              <a:gd name="T5" fmla="*/ 0 h 21600"/>
              <a:gd name="T6" fmla="*/ 3593 w 21600"/>
              <a:gd name="T7" fmla="*/ 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8007" y="0"/>
                </a:lnTo>
                <a:lnTo>
                  <a:pt x="3593" y="0"/>
                </a:lnTo>
                <a:cubicBezTo>
                  <a:pt x="3593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en-US" sz="28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B</a:t>
            </a:r>
            <a:endParaRPr lang="en-US" sz="28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9" name="AutoShape 6"/>
          <p:cNvSpPr/>
          <p:nvPr>
            <p:custDataLst>
              <p:tags r:id="rId14"/>
            </p:custDataLst>
          </p:nvPr>
        </p:nvSpPr>
        <p:spPr bwMode="auto">
          <a:xfrm>
            <a:off x="2241868" y="5059045"/>
            <a:ext cx="1782445" cy="628650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600 h 21600"/>
              <a:gd name="T4" fmla="*/ 18901 w 21600"/>
              <a:gd name="T5" fmla="*/ 0 h 21600"/>
              <a:gd name="T6" fmla="*/ 2699 w 21600"/>
              <a:gd name="T7" fmla="*/ 0 h 21600"/>
              <a:gd name="T8" fmla="*/ 0 w 21600"/>
              <a:gd name="T9" fmla="*/ 21600 h 21600"/>
              <a:gd name="T10" fmla="*/ 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8901" y="0"/>
                </a:lnTo>
                <a:lnTo>
                  <a:pt x="2699" y="0"/>
                </a:lnTo>
                <a:cubicBezTo>
                  <a:pt x="2699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en-US" sz="28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A</a:t>
            </a:r>
            <a:endParaRPr lang="en-US" sz="28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7780"/>
            <a:ext cx="12192000" cy="1302385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1459484" y="1322948"/>
            <a:ext cx="203545" cy="74612"/>
            <a:chOff x="9839643" y="910585"/>
            <a:chExt cx="203545" cy="74612"/>
          </a:xfrm>
        </p:grpSpPr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066165" y="1397635"/>
            <a:ext cx="10059035" cy="116586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ctr">
              <a:lnSpc>
                <a:spcPct val="110000"/>
              </a:lnSpc>
              <a:spcAft>
                <a:spcPts val="200"/>
              </a:spcAft>
            </a:pPr>
            <a:r>
              <a:rPr lang="zh-CN" altLang="en-US" sz="5400" b="1" dirty="0">
                <a:solidFill>
                  <a:srgbClr val="E94B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二、系统能干什么？</a:t>
            </a:r>
            <a:endParaRPr lang="zh-CN" altLang="en-US" sz="5400" b="1" spc="300" dirty="0">
              <a:solidFill>
                <a:srgbClr val="E94B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5" name="图片 64" descr="dht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0000">
            <a:off x="3315335" y="3411855"/>
            <a:ext cx="1682750" cy="1641475"/>
          </a:xfrm>
          <a:prstGeom prst="rect">
            <a:avLst/>
          </a:prstGeom>
        </p:spPr>
      </p:pic>
      <p:pic>
        <p:nvPicPr>
          <p:cNvPr id="66" name="图片 65" descr="dht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560000" flipH="1">
            <a:off x="6995160" y="3436620"/>
            <a:ext cx="1682750" cy="1641475"/>
          </a:xfrm>
          <a:prstGeom prst="rect">
            <a:avLst/>
          </a:prstGeom>
        </p:spPr>
      </p:pic>
      <p:sp>
        <p:nvSpPr>
          <p:cNvPr id="68" name="椭圆 67"/>
          <p:cNvSpPr/>
          <p:nvPr>
            <p:custDataLst>
              <p:tags r:id="rId13"/>
            </p:custDataLst>
          </p:nvPr>
        </p:nvSpPr>
        <p:spPr>
          <a:xfrm>
            <a:off x="4758055" y="3081655"/>
            <a:ext cx="2520000" cy="2520000"/>
          </a:xfrm>
          <a:prstGeom prst="ellipse">
            <a:avLst/>
          </a:prstGeom>
          <a:solidFill>
            <a:srgbClr val="FFFFFF"/>
          </a:solidFill>
          <a:ln w="161925">
            <a:solidFill>
              <a:srgbClr val="FFFFFF">
                <a:lumMod val="95000"/>
              </a:srgbClr>
            </a:solidFill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4" name="图片 73" descr="32313538313534373b32313538313532343bbbe1d2e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39740" y="3587750"/>
            <a:ext cx="914400" cy="914400"/>
          </a:xfrm>
          <a:prstGeom prst="rect">
            <a:avLst/>
          </a:prstGeom>
        </p:spPr>
      </p:pic>
      <p:sp>
        <p:nvSpPr>
          <p:cNvPr id="75" name="文本框 74"/>
          <p:cNvSpPr txBox="1"/>
          <p:nvPr>
            <p:custDataLst>
              <p:tags r:id="rId17"/>
            </p:custDataLst>
          </p:nvPr>
        </p:nvSpPr>
        <p:spPr>
          <a:xfrm>
            <a:off x="5313045" y="4553585"/>
            <a:ext cx="1482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pc="15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迅速有效</a:t>
            </a:r>
            <a:endParaRPr lang="zh-CN" altLang="en-US" sz="2400" b="1" spc="15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400" b="1" spc="150" dirty="0">
                <a:solidFill>
                  <a:srgbClr val="E94B1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提高学生</a:t>
            </a:r>
            <a:endParaRPr lang="zh-CN" altLang="en-US" sz="2400" b="1" spc="150" dirty="0">
              <a:solidFill>
                <a:srgbClr val="E94B1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0" name="任意多边形 79"/>
          <p:cNvSpPr/>
          <p:nvPr>
            <p:custDataLst>
              <p:tags r:id="rId18"/>
            </p:custDataLst>
          </p:nvPr>
        </p:nvSpPr>
        <p:spPr>
          <a:xfrm>
            <a:off x="2851150" y="4117340"/>
            <a:ext cx="869315" cy="107315"/>
          </a:xfrm>
          <a:custGeom>
            <a:avLst/>
            <a:gdLst>
              <a:gd name="connsiteX0" fmla="*/ 0 w 1806"/>
              <a:gd name="connsiteY0" fmla="*/ 0 h 0"/>
              <a:gd name="connsiteX1" fmla="*/ 1806 w 18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6">
                <a:moveTo>
                  <a:pt x="0" y="0"/>
                </a:moveTo>
                <a:lnTo>
                  <a:pt x="1806" y="0"/>
                </a:lnTo>
              </a:path>
            </a:pathLst>
          </a:custGeom>
          <a:noFill/>
          <a:ln w="19050">
            <a:solidFill>
              <a:srgbClr val="FFFFFF">
                <a:lumMod val="75000"/>
              </a:srgbClr>
            </a:solidFill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>
            <p:custDataLst>
              <p:tags r:id="rId19"/>
            </p:custDataLst>
          </p:nvPr>
        </p:nvSpPr>
        <p:spPr>
          <a:xfrm>
            <a:off x="1263650" y="3707765"/>
            <a:ext cx="1395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词汇量</a:t>
            </a:r>
            <a:endParaRPr lang="zh-CN" altLang="en-US" sz="24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3" name="图片 82" descr="32313538333630393b32313538333731323bd4dacfdfbdccd3fd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806700" y="3493770"/>
            <a:ext cx="523240" cy="523240"/>
          </a:xfrm>
          <a:prstGeom prst="rect">
            <a:avLst/>
          </a:prstGeom>
        </p:spPr>
      </p:pic>
      <p:sp>
        <p:nvSpPr>
          <p:cNvPr id="91" name="任意多边形 90"/>
          <p:cNvSpPr/>
          <p:nvPr>
            <p:custDataLst>
              <p:tags r:id="rId23"/>
            </p:custDataLst>
          </p:nvPr>
        </p:nvSpPr>
        <p:spPr>
          <a:xfrm flipH="1">
            <a:off x="8260080" y="4113530"/>
            <a:ext cx="869315" cy="107315"/>
          </a:xfrm>
          <a:custGeom>
            <a:avLst/>
            <a:gdLst>
              <a:gd name="connsiteX0" fmla="*/ 0 w 1806"/>
              <a:gd name="connsiteY0" fmla="*/ 0 h 0"/>
              <a:gd name="connsiteX1" fmla="*/ 1806 w 18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6">
                <a:moveTo>
                  <a:pt x="0" y="0"/>
                </a:moveTo>
                <a:lnTo>
                  <a:pt x="1806" y="0"/>
                </a:lnTo>
              </a:path>
            </a:pathLst>
          </a:custGeom>
          <a:noFill/>
          <a:ln w="19050">
            <a:solidFill>
              <a:srgbClr val="FFFFFF">
                <a:lumMod val="75000"/>
              </a:srgbClr>
            </a:solidFill>
          </a:ln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文本框 91"/>
          <p:cNvSpPr txBox="1"/>
          <p:nvPr>
            <p:custDataLst>
              <p:tags r:id="rId24"/>
            </p:custDataLst>
          </p:nvPr>
        </p:nvSpPr>
        <p:spPr>
          <a:xfrm flipH="1">
            <a:off x="9321800" y="3703955"/>
            <a:ext cx="1693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阅读能力</a:t>
            </a:r>
            <a:endParaRPr lang="zh-CN" altLang="en-US" sz="2400">
              <a:solidFill>
                <a:srgbClr val="56CA95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94" name="图片 93" descr="32313538333630393b32313538333732303bcad5b2d8bfceb3cc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76640" y="3587750"/>
            <a:ext cx="429260" cy="4292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28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828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8281"/>
  <p:tag name="KSO_WM_TEMPLATE_THUMBS_INDEX" val="1、2、3、4、5、6、7、8、9、10、11、12、13、14、15、16、17、18、19、20"/>
</p:tagLst>
</file>

<file path=ppt/tags/tag109.xml><?xml version="1.0" encoding="utf-8"?>
<p:tagLst xmlns:p="http://schemas.openxmlformats.org/presentationml/2006/main">
  <p:tag name="KSO_WM_BEAUTIFY_FLAG" val=""/>
  <p:tag name="KSO_WM_UNIT_PLACING_PICTURE_USER_VIEWPORT" val="{&quot;height&quot;:2051,&quot;width&quot;:19200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部门汇报通用简约风格模板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605_1*a*1"/>
  <p:tag name="KSO_WM_TEMPLATE_CATEGORY" val="custom"/>
  <p:tag name="KSO_WM_TEMPLATE_INDEX" val="20223605"/>
  <p:tag name="KSO_WM_UNIT_LAYERLEVEL" val="1"/>
  <p:tag name="KSO_WM_TAG_VERSION" val="1.0"/>
  <p:tag name="KSO_WM_BEAUTIFY_FLAG" val=""/>
  <p:tag name="KSO_WM_UNIT_DEFAULT_FONT" val="60;66;2"/>
  <p:tag name="KSO_WM_UNIT_BLOCK" val="0"/>
  <p:tag name="KSO_WM_UNIT_DEC_AREA_ID" val="d7a50e3333f94f86b2cfccf54a844f98"/>
  <p:tag name="KSO_WM_CHIP_GROUPID" val="619ded4456c5b5f57912a6db"/>
  <p:tag name="KSO_WM_CHIP_XID" val="619ded4456c5b5f57912a6d8"/>
  <p:tag name="KSO_WM_CHIP_FILLAREA_FILL_RULE" val="{&quot;fill_align&quot;:&quot;lm&quot;,&quot;fill_mode&quot;:&quot;adaptive&quot;,&quot;sacle_strategy&quot;:&quot;smart&quot;}"/>
  <p:tag name="KSO_WM_ASSEMBLE_CHIP_INDEX" val="1fd2942cc68547939dbd99f5f670bde2"/>
  <p:tag name="KSO_WM_UNIT_TEXT_FILL_FORE_SCHEMECOLOR_INDEX_BRIGHTNESS" val="-0.25"/>
  <p:tag name="KSO_WM_UNIT_TEXT_FILL_FORE_SCHEMECOLOR_INDEX" val="5"/>
  <p:tag name="KSO_WM_UNIT_TEXT_FILL_TYPE" val="1"/>
</p:tagLst>
</file>

<file path=ppt/tags/tag111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605_1*f*1"/>
  <p:tag name="KSO_WM_TEMPLATE_CATEGORY" val="custom"/>
  <p:tag name="KSO_WM_TEMPLATE_INDEX" val="20223605"/>
  <p:tag name="KSO_WM_UNIT_LAYERLEVEL" val="1"/>
  <p:tag name="KSO_WM_TAG_VERSION" val="1.0"/>
  <p:tag name="KSO_WM_BEAUTIFY_FLAG" val=""/>
  <p:tag name="KSO_WM_UNIT_DEFAULT_FONT" val="14;16;2"/>
  <p:tag name="KSO_WM_UNIT_BLOCK" val="0"/>
  <p:tag name="KSO_WM_UNIT_DEC_AREA_ID" val="2feea74ff06e4ce4887bf91f156fd212"/>
  <p:tag name="KSO_WM_CHIP_GROUPID" val="619ded4456c5b5f57912a6db"/>
  <p:tag name="KSO_WM_CHIP_XID" val="619ded4456c5b5f57912a6d8"/>
  <p:tag name="KSO_WM_CHIP_FILLAREA_FILL_RULE" val="{&quot;fill_align&quot;:&quot;lm&quot;,&quot;fill_mode&quot;:&quot;adaptive&quot;,&quot;sacle_strategy&quot;:&quot;smart&quot;}"/>
  <p:tag name="KSO_WM_ASSEMBLE_CHIP_INDEX" val="1fd2942cc68547939dbd99f5f670bde2"/>
  <p:tag name="KSO_WM_UNIT_TEXT_FILL_FORE_SCHEMECOLOR_INDEX_BRIGHTNESS" val="0.15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PRESET_TEXT" val="部门汇报通用简约风格模板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605_1*a*1"/>
  <p:tag name="KSO_WM_TEMPLATE_CATEGORY" val="custom"/>
  <p:tag name="KSO_WM_TEMPLATE_INDEX" val="20223605"/>
  <p:tag name="KSO_WM_UNIT_LAYERLEVEL" val="1"/>
  <p:tag name="KSO_WM_TAG_VERSION" val="1.0"/>
  <p:tag name="KSO_WM_BEAUTIFY_FLAG" val=""/>
  <p:tag name="KSO_WM_UNIT_DEFAULT_FONT" val="60;66;2"/>
  <p:tag name="KSO_WM_UNIT_BLOCK" val="0"/>
  <p:tag name="KSO_WM_UNIT_DEC_AREA_ID" val="d7a50e3333f94f86b2cfccf54a844f98"/>
  <p:tag name="KSO_WM_CHIP_GROUPID" val="619ded4456c5b5f57912a6db"/>
  <p:tag name="KSO_WM_CHIP_XID" val="619ded4456c5b5f57912a6d8"/>
  <p:tag name="KSO_WM_CHIP_FILLAREA_FILL_RULE" val="{&quot;fill_align&quot;:&quot;lm&quot;,&quot;fill_mode&quot;:&quot;adaptive&quot;,&quot;sacle_strategy&quot;:&quot;smart&quot;}"/>
  <p:tag name="KSO_WM_ASSEMBLE_CHIP_INDEX" val="1fd2942cc68547939dbd99f5f670bde2"/>
  <p:tag name="KSO_WM_UNIT_TEXT_FILL_FORE_SCHEMECOLOR_INDEX_BRIGHTNESS" val="-0.25"/>
  <p:tag name="KSO_WM_UNIT_TEXT_FILL_FORE_SCHEMECOLOR_INDEX" val="5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8281_4*a*1"/>
  <p:tag name="KSO_WM_TEMPLATE_CATEGORY" val="custom"/>
  <p:tag name="KSO_WM_TEMPLATE_INDEX" val="20218281"/>
  <p:tag name="KSO_WM_UNIT_LAYERLEVEL" val="1"/>
  <p:tag name="KSO_WM_TAG_VERSION" val="1.0"/>
  <p:tag name="KSO_WM_BEAUTIFY_FLAG" val=""/>
  <p:tag name="KSO_WM_UNIT_ISCONTENTSTITLE" val="1"/>
  <p:tag name="KSO_WM_UNIT_ISNUMDGMTITLE" val="0"/>
  <p:tag name="KSO_WM_UNIT_PRESET_TEXT" val="目录"/>
  <p:tag name="KSO_WM_UNIT_NOCLEAR" val="0"/>
  <p:tag name="KSO_WM_UNIT_VALUE" val="2"/>
  <p:tag name="KSO_WM_DIAGRAM_GROUP_CODE" val="l1-1"/>
  <p:tag name="KSO_WM_UNIT_TYPE" val="a"/>
  <p:tag name="KSO_WM_UNIT_INDEX" val="1"/>
  <p:tag name="KSO_WM_UNIT_SPLIT_INFO" val="{&quot;paras&quot;:[{&quot;type&quot;:&quot;pa&quot;,&quot;index&quot;:&quot;1&quot;}]}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ID" val="custom20218281_4*l_h_i*1_5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5_1"/>
  <p:tag name="KSO_WM_UNIT_SPLIT_INFO" val="{&quot;type&quot;:&quot;i&quot;,&quot;index&quot;:&quot;1&quot;}"/>
</p:tagLst>
</file>

<file path=ppt/tags/tag11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18281_4*l_h_a*1_5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UNIT_ISNUMDGMTITLE" val="0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PRESET_TEXT" val="添加文本"/>
  <p:tag name="KSO_WM_DIAGRAM_GROUP_CODE" val="l1-1"/>
  <p:tag name="KSO_WM_UNIT_TYPE" val="l_h_a"/>
  <p:tag name="KSO_WM_UNIT_INDEX" val="1_5_1"/>
  <p:tag name="KSO_WM_UNIT_SPLIT_INFO" val="{&quot;paras&quot;:[{&quot;type&quot;:&quot;pa&quot;,&quot;index&quot;:&quot;3&quot;}]}"/>
</p:tagLst>
</file>

<file path=ppt/tags/tag117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ID" val="custom20218281_4*l_h_i*1_2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1"/>
  <p:tag name="KSO_WM_UNIT_SPLIT_INFO" val="{&quot;type&quot;:&quot;i&quot;,&quot;index&quot;:&quot;3&quot;}"/>
</p:tagLst>
</file>

<file path=ppt/tags/tag11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18281_4*l_h_a*1_2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UNIT_ISNUMDGMTITLE" val="0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PRESET_TEXT" val="数据反馈"/>
  <p:tag name="KSO_WM_DIAGRAM_GROUP_CODE" val="l1-1"/>
  <p:tag name="KSO_WM_UNIT_TYPE" val="l_h_a"/>
  <p:tag name="KSO_WM_UNIT_INDEX" val="1_2_1"/>
  <p:tag name="KSO_WM_UNIT_SPLIT_INFO" val="{&quot;paras&quot;:[{&quot;type&quot;:&quot;pa&quot;,&quot;index&quot;:&quot;4&quot;}]}"/>
</p:tagLst>
</file>

<file path=ppt/tags/tag119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ID" val="custom20218281_4*l_h_i*1_1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1_1"/>
  <p:tag name="KSO_WM_UNIT_SPLIT_INFO" val="{&quot;type&quot;:&quot;i&quot;,&quot;index&quot;:&quot;5&quot;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ID" val="custom20218281_4*l_h_i*1_4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4_1"/>
  <p:tag name="KSO_WM_UNIT_SPLIT_INFO" val="{&quot;type&quot;:&quot;i&quot;,&quot;index&quot;:&quot;7&quot;}"/>
</p:tagLst>
</file>

<file path=ppt/tags/tag12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18281_4*l_h_a*1_4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UNIT_ISNUMDGMTITLE" val="0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PRESET_TEXT" val="项目总结"/>
  <p:tag name="KSO_WM_DIAGRAM_GROUP_CODE" val="l1-1"/>
  <p:tag name="KSO_WM_UNIT_TYPE" val="l_h_a"/>
  <p:tag name="KSO_WM_UNIT_INDEX" val="1_4_1"/>
  <p:tag name="KSO_WM_UNIT_SPLIT_INFO" val="{&quot;paras&quot;:[{&quot;type&quot;:&quot;pa&quot;,&quot;index&quot;:&quot;6&quot;}]}"/>
</p:tagLst>
</file>

<file path=ppt/tags/tag122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UNIT_ID" val="custom20218281_4*l_h_i*1_3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3_1"/>
  <p:tag name="KSO_WM_UNIT_SPLIT_INFO" val="{&quot;type&quot;:&quot;i&quot;,&quot;index&quot;:&quot;9&quot;}"/>
</p:tagLst>
</file>

<file path=ppt/tags/tag12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18281_4*l_h_a*1_3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UNIT_ISNUMDGMTITLE" val="0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PRESET_TEXT" val="结果分析"/>
  <p:tag name="KSO_WM_DIAGRAM_GROUP_CODE" val="l1-1"/>
  <p:tag name="KSO_WM_UNIT_TYPE" val="l_h_a"/>
  <p:tag name="KSO_WM_UNIT_INDEX" val="1_3_1"/>
  <p:tag name="KSO_WM_UNIT_SPLIT_INFO" val="{&quot;paras&quot;:[{&quot;type&quot;:&quot;pa&quot;,&quot;index&quot;:&quot;7&quot;}]}"/>
</p:tagLst>
</file>

<file path=ppt/tags/tag12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18281_4*l_h_a*1_3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UNIT_ISNUMDGMTITLE" val="0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PRESET_TEXT" val="结果分析"/>
  <p:tag name="KSO_WM_DIAGRAM_GROUP_CODE" val="l1-1"/>
  <p:tag name="KSO_WM_UNIT_TYPE" val="l_h_a"/>
  <p:tag name="KSO_WM_UNIT_INDEX" val="1_3_1"/>
  <p:tag name="KSO_WM_UNIT_SPLIT_INFO" val="{&quot;paras&quot;:[{&quot;type&quot;:&quot;pa&quot;,&quot;index&quot;:&quot;7&quot;}]}"/>
</p:tagLst>
</file>

<file path=ppt/tags/tag12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18281_4*l_h_a*1_3_1"/>
  <p:tag name="KSO_WM_TEMPLATE_CATEGORY" val="custom"/>
  <p:tag name="KSO_WM_TEMPLATE_INDEX" val="20218281"/>
  <p:tag name="KSO_WM_UNIT_LAYERLEVEL" val="1_1_1"/>
  <p:tag name="KSO_WM_TAG_VERSION" val="1.0"/>
  <p:tag name="KSO_WM_BEAUTIFY_FLAG" val=""/>
  <p:tag name="KSO_WM_UNIT_ISNUMDGMTITLE" val="0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UNIT_PRESET_TEXT" val="结果分析"/>
  <p:tag name="KSO_WM_DIAGRAM_GROUP_CODE" val="l1-1"/>
  <p:tag name="KSO_WM_UNIT_TYPE" val="l_h_a"/>
  <p:tag name="KSO_WM_UNIT_INDEX" val="1_3_1"/>
  <p:tag name="KSO_WM_UNIT_SPLIT_INFO" val="{&quot;paras&quot;:[{&quot;type&quot;:&quot;pa&quot;,&quot;index&quot;:&quot;7&quot;}]}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部门汇报通用简约风格模板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605_1*a*1"/>
  <p:tag name="KSO_WM_TEMPLATE_CATEGORY" val="custom"/>
  <p:tag name="KSO_WM_TEMPLATE_INDEX" val="20223605"/>
  <p:tag name="KSO_WM_UNIT_LAYERLEVEL" val="1"/>
  <p:tag name="KSO_WM_TAG_VERSION" val="1.0"/>
  <p:tag name="KSO_WM_BEAUTIFY_FLAG" val=""/>
  <p:tag name="KSO_WM_UNIT_DEFAULT_FONT" val="60;66;2"/>
  <p:tag name="KSO_WM_UNIT_BLOCK" val="0"/>
  <p:tag name="KSO_WM_UNIT_DEC_AREA_ID" val="d7a50e3333f94f86b2cfccf54a844f98"/>
  <p:tag name="KSO_WM_CHIP_GROUPID" val="619ded4456c5b5f57912a6db"/>
  <p:tag name="KSO_WM_CHIP_XID" val="619ded4456c5b5f57912a6d8"/>
  <p:tag name="KSO_WM_CHIP_FILLAREA_FILL_RULE" val="{&quot;fill_align&quot;:&quot;lm&quot;,&quot;fill_mode&quot;:&quot;adaptive&quot;,&quot;sacle_strategy&quot;:&quot;smart&quot;}"/>
  <p:tag name="KSO_WM_ASSEMBLE_CHIP_INDEX" val="1fd2942cc68547939dbd99f5f670bde2"/>
  <p:tag name="KSO_WM_UNIT_TEXT_FILL_FORE_SCHEMECOLOR_INDEX_BRIGHTNESS" val="-0.25"/>
  <p:tag name="KSO_WM_UNIT_TEXT_FILL_FORE_SCHEMECOLOR_INDEX" val="5"/>
  <p:tag name="KSO_WM_UNIT_TEXT_FILL_TYPE" val="1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8_1*a*1"/>
  <p:tag name="KSO_WM_TEMPLATE_CATEGORY" val="diagram"/>
  <p:tag name="KSO_WM_TEMPLATE_INDEX" val="20212308"/>
  <p:tag name="KSO_WM_UNIT_LAYERLEVEL" val="1"/>
  <p:tag name="KSO_WM_TAG_VERSION" val="1.0"/>
  <p:tag name="KSO_WM_BEAUTIFY_FLAG" val=""/>
  <p:tag name="KSO_WM_UNIT_SHOW_EDIT_AREA_INDICATION" val="1"/>
  <p:tag name="KSO_WM_UNIT_DEFAULT_FONT" val="24;44;4"/>
  <p:tag name="KSO_WM_UNIT_BLOCK" val="0"/>
  <p:tag name="KSO_WM_UNIT_DEC_AREA_ID" val="a818e3ad0ec8424ba385fc5261a9d8af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620b4783f0564a9c935981bf6bf1db75"/>
  <p:tag name="KSO_WM_UNIT_TEXT_FILL_FORE_SCHEMECOLOR_INDEX_BRIGHTNESS" val="0"/>
  <p:tag name="KSO_WM_UNIT_TEXT_FILL_FORE_SCHEMECOLOR_INDEX" val="13"/>
  <p:tag name="KSO_WM_UNIT_TEXT_FILL_TYPE" val="1"/>
  <p:tag name="KSO_WM_TEMPLATE_ASSEMBLE_XID" val="5f9fc8f458547e5288195a1d"/>
  <p:tag name="KSO_WM_TEMPLATE_ASSEMBLE_GROUPID" val="5f9fc8f458547e5288195a1d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10811_3*m_h_i*1_1_1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10811_3*m_h_i*1_2_1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10811_3*m_h_i*1_3_1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10811_3*m_h_i*1_4_1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10811_3*m_h_i*1_1_3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20210811_3*m_h_i*1_1_2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10811_3*m_h_i*1_2_3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20210811_3*m_h_i*1_2_2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10811_3*m_h_i*1_3_3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20210811_3*m_h_i*1_3_2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10811_3*m_h_i*1_4_3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2"/>
  <p:tag name="KSO_WM_UNIT_ID" val="diagram20210811_3*m_h_i*1_4_2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41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0811_3*m_h_f*1_1_1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TEXT_FILL_FORE_SCHEMECOLOR_INDEX_BRIGHTNESS" val="0.25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0811_3*m_h_f*1_2_1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TEXT_FILL_FORE_SCHEMECOLOR_INDEX_BRIGHTNESS" val="0.25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10811_3*m_h_f*1_3_1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TEXT_FILL_FORE_SCHEMECOLOR_INDEX_BRIGHTNESS" val="0.25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10811_3*m_h_f*1_4_1"/>
  <p:tag name="KSO_WM_TEMPLATE_CATEGORY" val="diagram"/>
  <p:tag name="KSO_WM_TEMPLATE_INDEX" val="20210811"/>
  <p:tag name="KSO_WM_UNIT_LAYERLEVEL" val="1_1_1"/>
  <p:tag name="KSO_WM_TAG_VERSION" val="1.0"/>
  <p:tag name="KSO_WM_BEAUTIFY_FLAG" val=""/>
  <p:tag name="KSO_WM_UNIT_TEXT_FILL_FORE_SCHEMECOLOR_INDEX_BRIGHTNESS" val="0.25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605_1*f*1"/>
  <p:tag name="KSO_WM_TEMPLATE_CATEGORY" val="custom"/>
  <p:tag name="KSO_WM_TEMPLATE_INDEX" val="20223605"/>
  <p:tag name="KSO_WM_UNIT_LAYERLEVEL" val="1"/>
  <p:tag name="KSO_WM_TAG_VERSION" val="1.0"/>
  <p:tag name="KSO_WM_BEAUTIFY_FLAG" val=""/>
  <p:tag name="KSO_WM_UNIT_DEFAULT_FONT" val="14;16;2"/>
  <p:tag name="KSO_WM_UNIT_BLOCK" val="0"/>
  <p:tag name="KSO_WM_UNIT_DEC_AREA_ID" val="2feea74ff06e4ce4887bf91f156fd212"/>
  <p:tag name="KSO_WM_CHIP_GROUPID" val="619ded4456c5b5f57912a6db"/>
  <p:tag name="KSO_WM_CHIP_XID" val="619ded4456c5b5f57912a6d8"/>
  <p:tag name="KSO_WM_CHIP_FILLAREA_FILL_RULE" val="{&quot;fill_align&quot;:&quot;lm&quot;,&quot;fill_mode&quot;:&quot;adaptive&quot;,&quot;sacle_strategy&quot;:&quot;smart&quot;}"/>
  <p:tag name="KSO_WM_ASSEMBLE_CHIP_INDEX" val="1fd2942cc68547939dbd99f5f670bde2"/>
  <p:tag name="KSO_WM_UNIT_TEXT_FILL_FORE_SCHEMECOLOR_INDEX_BRIGHTNESS" val="0.15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331_1*f*1"/>
  <p:tag name="KSO_WM_TEMPLATE_CATEGORY" val="diagram"/>
  <p:tag name="KSO_WM_TEMPLATE_INDEX" val="20212331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200"/>
  <p:tag name="KSO_WM_UNIT_SHOW_EDIT_AREA_INDICATION" val="1"/>
  <p:tag name="KSO_WM_CHIP_GROUPID" val="5e6b05596848fb12bee65ac8"/>
  <p:tag name="KSO_WM_CHIP_XID" val="5e6b05596848fb12bee65aca"/>
  <p:tag name="KSO_WM_UNIT_DEC_AREA_ID" val="992ad68de954441fbdbb75a28086c1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d31cc2bd438492b8909bfe1273ee5f6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4b4054ed1e2fb8073f"/>
  <p:tag name="KSO_WM_TEMPLATE_ASSEMBLE_GROUPID" val="60656f4b4054ed1e2fb8073f"/>
</p:tagLst>
</file>

<file path=ppt/tags/tag148.xml><?xml version="1.0" encoding="utf-8"?>
<p:tagLst xmlns:p="http://schemas.openxmlformats.org/presentationml/2006/main">
  <p:tag name="KSO_WM_UNIT_ISCONTENTSTITLE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5205_1*a*1"/>
  <p:tag name="KSO_WM_TEMPLATE_CATEGORY" val="diagram"/>
  <p:tag name="KSO_WM_TEMPLATE_INDEX" val="20205205"/>
  <p:tag name="KSO_WM_UNIT_LAYERLEVEL" val="1"/>
  <p:tag name="KSO_WM_TAG_VERSION" val="1.0"/>
  <p:tag name="KSO_WM_BEAUTIFY_FLAG" val=""/>
  <p:tag name="KSO_WM_UNIT_NOCLEAR" val="0"/>
  <p:tag name="KSO_WM_UNIT_TEXT_PART_ID_V2" val="a-4-1"/>
  <p:tag name="KSO_WM_UNIT_ISNUMDGMTITLE" val="0"/>
  <p:tag name="KSO_WM_UNIT_PRESET_TEXT" val="单击此处可添加您的大标题内容"/>
  <p:tag name="KSO_WM_UNIT_TEXT_FILL_FORE_SCHEMECOLOR_INDEX_BRIGHTNESS" val="0.15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NOCLEAR" val="0"/>
  <p:tag name="KSO_WM_UNIT_VALUE" val="6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205_1*f*1"/>
  <p:tag name="KSO_WM_TEMPLATE_CATEGORY" val="diagram"/>
  <p:tag name="KSO_WM_TEMPLATE_INDEX" val="20205205"/>
  <p:tag name="KSO_WM_UNIT_LAYERLEVEL" val="1"/>
  <p:tag name="KSO_WM_TAG_VERSION" val="1.0"/>
  <p:tag name="KSO_WM_BEAUTIFY_FLAG" val="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25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PRESET_TEXT" val="部门汇报通用简约风格模板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605_1*a*1"/>
  <p:tag name="KSO_WM_TEMPLATE_CATEGORY" val="custom"/>
  <p:tag name="KSO_WM_TEMPLATE_INDEX" val="20223605"/>
  <p:tag name="KSO_WM_UNIT_LAYERLEVEL" val="1"/>
  <p:tag name="KSO_WM_TAG_VERSION" val="1.0"/>
  <p:tag name="KSO_WM_BEAUTIFY_FLAG" val=""/>
  <p:tag name="KSO_WM_UNIT_DEFAULT_FONT" val="60;66;2"/>
  <p:tag name="KSO_WM_UNIT_BLOCK" val="0"/>
  <p:tag name="KSO_WM_UNIT_DEC_AREA_ID" val="d7a50e3333f94f86b2cfccf54a844f98"/>
  <p:tag name="KSO_WM_CHIP_GROUPID" val="619ded4456c5b5f57912a6db"/>
  <p:tag name="KSO_WM_CHIP_XID" val="619ded4456c5b5f57912a6d8"/>
  <p:tag name="KSO_WM_CHIP_FILLAREA_FILL_RULE" val="{&quot;fill_align&quot;:&quot;lm&quot;,&quot;fill_mode&quot;:&quot;adaptive&quot;,&quot;sacle_strategy&quot;:&quot;smart&quot;}"/>
  <p:tag name="KSO_WM_ASSEMBLE_CHIP_INDEX" val="1fd2942cc68547939dbd99f5f670bde2"/>
  <p:tag name="KSO_WM_UNIT_TEXT_FILL_FORE_SCHEMECOLOR_INDEX_BRIGHTNESS" val="-0.25"/>
  <p:tag name="KSO_WM_UNIT_TEXT_FILL_FORE_SCHEMECOLOR_INDEX" val="5"/>
  <p:tag name="KSO_WM_UNIT_TEXT_FILL_TYPE" val="1"/>
</p:tagLst>
</file>

<file path=ppt/tags/tag152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605_1*f*1"/>
  <p:tag name="KSO_WM_TEMPLATE_CATEGORY" val="custom"/>
  <p:tag name="KSO_WM_TEMPLATE_INDEX" val="20223605"/>
  <p:tag name="KSO_WM_UNIT_LAYERLEVEL" val="1"/>
  <p:tag name="KSO_WM_TAG_VERSION" val="1.0"/>
  <p:tag name="KSO_WM_BEAUTIFY_FLAG" val=""/>
  <p:tag name="KSO_WM_UNIT_DEFAULT_FONT" val="14;16;2"/>
  <p:tag name="KSO_WM_UNIT_BLOCK" val="0"/>
  <p:tag name="KSO_WM_UNIT_DEC_AREA_ID" val="2feea74ff06e4ce4887bf91f156fd212"/>
  <p:tag name="KSO_WM_CHIP_GROUPID" val="619ded4456c5b5f57912a6db"/>
  <p:tag name="KSO_WM_CHIP_XID" val="619ded4456c5b5f57912a6d8"/>
  <p:tag name="KSO_WM_CHIP_FILLAREA_FILL_RULE" val="{&quot;fill_align&quot;:&quot;lm&quot;,&quot;fill_mode&quot;:&quot;adaptive&quot;,&quot;sacle_strategy&quot;:&quot;smart&quot;}"/>
  <p:tag name="KSO_WM_ASSEMBLE_CHIP_INDEX" val="1fd2942cc68547939dbd99f5f670bde2"/>
  <p:tag name="KSO_WM_UNIT_TEXT_FILL_FORE_SCHEMECOLOR_INDEX_BRIGHTNESS" val="0.15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331_1*f*1"/>
  <p:tag name="KSO_WM_TEMPLATE_CATEGORY" val="diagram"/>
  <p:tag name="KSO_WM_TEMPLATE_INDEX" val="20212331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200"/>
  <p:tag name="KSO_WM_UNIT_SHOW_EDIT_AREA_INDICATION" val="1"/>
  <p:tag name="KSO_WM_CHIP_GROUPID" val="5e6b05596848fb12bee65ac8"/>
  <p:tag name="KSO_WM_CHIP_XID" val="5e6b05596848fb12bee65aca"/>
  <p:tag name="KSO_WM_UNIT_DEC_AREA_ID" val="992ad68de954441fbdbb75a28086c1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d31cc2bd438492b8909bfe1273ee5f6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4b4054ed1e2fb8073f"/>
  <p:tag name="KSO_WM_TEMPLATE_ASSEMBLE_GROUPID" val="60656f4b4054ed1e2fb8073f"/>
</p:tagLst>
</file>

<file path=ppt/tags/tag15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331_1*f*1"/>
  <p:tag name="KSO_WM_TEMPLATE_CATEGORY" val="diagram"/>
  <p:tag name="KSO_WM_TEMPLATE_INDEX" val="20212331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200"/>
  <p:tag name="KSO_WM_UNIT_SHOW_EDIT_AREA_INDICATION" val="1"/>
  <p:tag name="KSO_WM_CHIP_GROUPID" val="5e6b05596848fb12bee65ac8"/>
  <p:tag name="KSO_WM_CHIP_XID" val="5e6b05596848fb12bee65aca"/>
  <p:tag name="KSO_WM_UNIT_DEC_AREA_ID" val="992ad68de954441fbdbb75a28086c1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d31cc2bd438492b8909bfe1273ee5f6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4b4054ed1e2fb8073f"/>
  <p:tag name="KSO_WM_TEMPLATE_ASSEMBLE_GROUPID" val="60656f4b4054ed1e2fb8073f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605_1*f*1"/>
  <p:tag name="KSO_WM_TEMPLATE_CATEGORY" val="custom"/>
  <p:tag name="KSO_WM_TEMPLATE_INDEX" val="20223605"/>
  <p:tag name="KSO_WM_UNIT_LAYERLEVEL" val="1"/>
  <p:tag name="KSO_WM_TAG_VERSION" val="1.0"/>
  <p:tag name="KSO_WM_BEAUTIFY_FLAG" val=""/>
  <p:tag name="KSO_WM_UNIT_DEFAULT_FONT" val="14;16;2"/>
  <p:tag name="KSO_WM_UNIT_BLOCK" val="0"/>
  <p:tag name="KSO_WM_UNIT_DEC_AREA_ID" val="2feea74ff06e4ce4887bf91f156fd212"/>
  <p:tag name="KSO_WM_CHIP_GROUPID" val="619ded4456c5b5f57912a6db"/>
  <p:tag name="KSO_WM_CHIP_XID" val="619ded4456c5b5f57912a6d8"/>
  <p:tag name="KSO_WM_CHIP_FILLAREA_FILL_RULE" val="{&quot;fill_align&quot;:&quot;lm&quot;,&quot;fill_mode&quot;:&quot;adaptive&quot;,&quot;sacle_strategy&quot;:&quot;smart&quot;}"/>
  <p:tag name="KSO_WM_ASSEMBLE_CHIP_INDEX" val="1fd2942cc68547939dbd99f5f670bde2"/>
  <p:tag name="KSO_WM_UNIT_TEXT_FILL_FORE_SCHEMECOLOR_INDEX_BRIGHTNESS" val="0.15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10788_2*m_h_i*1_1_1"/>
  <p:tag name="KSO_WM_TEMPLATE_CATEGORY" val="diagram"/>
  <p:tag name="KSO_WM_TEMPLATE_INDEX" val="20210788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10788_2*m_h_i*1_1_2"/>
  <p:tag name="KSO_WM_TEMPLATE_CATEGORY" val="diagram"/>
  <p:tag name="KSO_WM_TEMPLATE_INDEX" val="20210788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10788_2*m_h_i*1_1_3"/>
  <p:tag name="KSO_WM_TEMPLATE_CATEGORY" val="diagram"/>
  <p:tag name="KSO_WM_TEMPLATE_INDEX" val="20210788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10788_2*m_h_i*1_2_1"/>
  <p:tag name="KSO_WM_TEMPLATE_CATEGORY" val="diagram"/>
  <p:tag name="KSO_WM_TEMPLATE_INDEX" val="20210788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10788_2*m_h_i*1_2_2"/>
  <p:tag name="KSO_WM_TEMPLATE_CATEGORY" val="diagram"/>
  <p:tag name="KSO_WM_TEMPLATE_INDEX" val="20210788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10788_2*m_h_i*1_2_3"/>
  <p:tag name="KSO_WM_TEMPLATE_CATEGORY" val="diagram"/>
  <p:tag name="KSO_WM_TEMPLATE_INDEX" val="20210788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10788_2*m_i*1_1"/>
  <p:tag name="KSO_WM_TEMPLATE_CATEGORY" val="diagram"/>
  <p:tag name="KSO_WM_TEMPLATE_INDEX" val="20210788"/>
  <p:tag name="KSO_WM_UNIT_LAYERLEVEL" val="1_1"/>
  <p:tag name="KSO_WM_TAG_VERSION" val="1.0"/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10788_2*m_i*1_2"/>
  <p:tag name="KSO_WM_TEMPLATE_CATEGORY" val="diagram"/>
  <p:tag name="KSO_WM_TEMPLATE_INDEX" val="20210788"/>
  <p:tag name="KSO_WM_UNIT_LAYERLEVEL" val="1_1"/>
  <p:tag name="KSO_WM_TAG_VERSION" val="1.0"/>
  <p:tag name="KSO_WM_BEAUTIFY_FLAG" val="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0788_2*m_h_f*1_1_1"/>
  <p:tag name="KSO_WM_TEMPLATE_CATEGORY" val="diagram"/>
  <p:tag name="KSO_WM_TEMPLATE_INDEX" val="20210788"/>
  <p:tag name="KSO_WM_UNIT_LAYERLEVEL" val="1_1_1"/>
  <p:tag name="KSO_WM_TAG_VERSION" val="1.0"/>
  <p:tag name="KSO_WM_BEAUTIFY_FLAG" val=""/>
  <p:tag name="KSO_WM_UNIT_PRESET_TEXT" val="添加标题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0788_2*m_h_f*1_2_1"/>
  <p:tag name="KSO_WM_TEMPLATE_CATEGORY" val="diagram"/>
  <p:tag name="KSO_WM_TEMPLATE_INDEX" val="20210788"/>
  <p:tag name="KSO_WM_UNIT_LAYERLEVEL" val="1_1_1"/>
  <p:tag name="KSO_WM_TAG_VERSION" val="1.0"/>
  <p:tag name="KSO_WM_BEAUTIFY_FLAG" val=""/>
  <p:tag name="KSO_WM_UNIT_PRESET_TEXT" val="添加标题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1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52_1*a*1"/>
  <p:tag name="KSO_WM_TEMPLATE_CATEGORY" val="diagram"/>
  <p:tag name="KSO_WM_TEMPLATE_INDEX" val="20201852"/>
  <p:tag name="KSO_WM_UNIT_LAYERLEVEL" val="1"/>
  <p:tag name="KSO_WM_TAG_VERSION" val="1.0"/>
  <p:tag name="KSO_WM_BEAUTIFY_FLAG" val=""/>
  <p:tag name="KSO_WM_UNIT_SHOW_EDIT_AREA_INDICATION" val="1"/>
  <p:tag name="KSO_WM_UNIT_DEFAULT_FONT" val="28;40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381_2*m_h_i*1_1_2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381_2*m_h_i*1_1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9381_2*m_h_i*1_2_2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9381_2*m_h_i*1_2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9381_2*m_h_i*1_3_2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LINE_FORE_SCHEMECOLOR_INDEX_BRIGHTNESS" val="0.4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9381_2*m_h_i*1_3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9381_2*m_h_a*1_1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PRESET_TEXT" val="第一阶段&#13;(2015-2016年中)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9381_2*m_h_a*1_2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PRESET_TEXT" val="第二阶段&#13;(2016-2017年中)"/>
  <p:tag name="KSO_WM_UNIT_TEXT_FILL_FORE_SCHEMECOLOR_INDEX_BRIGHTNESS" val="0"/>
  <p:tag name="KSO_WM_UNIT_TEXT_FILL_FORE_SCHEMECOLOR_INDEX" val="14"/>
  <p:tag name="KSO_WM_UNIT_TEXT_FILL_TYPE" val="1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9381_2*m_h_a*1_3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PRESET_TEXT" val="第三阶段&#13;(2017-2018年中)"/>
  <p:tag name="KSO_WM_UNIT_TEXT_FILL_FORE_SCHEMECOLOR_INDEX_BRIGHTNESS" val="0"/>
  <p:tag name="KSO_WM_UNIT_TEXT_FILL_FORE_SCHEMECOLOR_INDEX" val="14"/>
  <p:tag name="KSO_WM_UNIT_TEXT_FILL_TYPE" val="1"/>
</p:tagLst>
</file>

<file path=ppt/tags/tag19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99381_2*m_h_f*1_1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25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99381_2*m_h_f*1_2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25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99381_2*m_h_f*1_3_1"/>
  <p:tag name="KSO_WM_TEMPLATE_CATEGORY" val="diagram"/>
  <p:tag name="KSO_WM_TEMPLATE_INDEX" val="20199381"/>
  <p:tag name="KSO_WM_UNIT_LAYERLEVEL" val="1_1_1"/>
  <p:tag name="KSO_WM_TAG_VERSION" val="1.0"/>
  <p:tag name="KSO_WM_BEAUTIFY_FLAG" val="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25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99381_2*m_i*1_1"/>
  <p:tag name="KSO_WM_TEMPLATE_CATEGORY" val="diagram"/>
  <p:tag name="KSO_WM_TEMPLATE_INDEX" val="20199381"/>
  <p:tag name="KSO_WM_UNIT_LAYERLEVEL" val="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99381_2*m_i*1_2"/>
  <p:tag name="KSO_WM_TEMPLATE_CATEGORY" val="diagram"/>
  <p:tag name="KSO_WM_TEMPLATE_INDEX" val="20199381"/>
  <p:tag name="KSO_WM_UNIT_LAYERLEVEL" val="1_1"/>
  <p:tag name="KSO_WM_TAG_VERSION" val="1.0"/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01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1"/>
  <p:tag name="KSO_WM_UNIT_ID" val="diagram20171211_1*o_h_i*1_2_1"/>
  <p:tag name="KSO_WM_TEMPLATE_CATEGORY" val="diagram"/>
  <p:tag name="KSO_WM_TEMPLATE_INDEX" val="20171211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2"/>
  <p:tag name="KSO_WM_UNIT_ID" val="diagram20171211_1*o_h_i*1_1_2"/>
  <p:tag name="KSO_WM_TEMPLATE_CATEGORY" val="diagram"/>
  <p:tag name="KSO_WM_TEMPLATE_INDEX" val="20171211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2"/>
  <p:tag name="KSO_WM_UNIT_ID" val="diagram20171211_1*o_h_i*1_2_2"/>
  <p:tag name="KSO_WM_TEMPLATE_CATEGORY" val="diagram"/>
  <p:tag name="KSO_WM_TEMPLATE_INDEX" val="20171211"/>
  <p:tag name="KSO_WM_UNIT_LAYERLEVEL" val="1_1_1"/>
  <p:tag name="KSO_WM_TAG_VERSION" val="1.0"/>
  <p:tag name="KSO_WM_BEAUTIFY_FLAG" val=""/>
  <p:tag name="KSO_WM_UNIT_LINE_FORE_SCHEMECOLOR_INDEX_BRIGHTNESS" val="-0.5"/>
  <p:tag name="KSO_WM_UNIT_LINE_FORE_SCHEMECOLOR_INDEX" val="14"/>
  <p:tag name="KSO_WM_UNIT_LINE_FILL_TYPE" val="2"/>
</p:tagLst>
</file>

<file path=ppt/tags/tag205.xml><?xml version="1.0" encoding="utf-8"?>
<p:tagLst xmlns:p="http://schemas.openxmlformats.org/presentationml/2006/main">
  <p:tag name="MH" val="20150921115827"/>
  <p:tag name="MH_LIBRARY" val="GRAPHIC"/>
  <p:tag name="MH_TYPE" val="Text"/>
  <p:tag name="MH_ORDER" val="1"/>
  <p:tag name="KSO_WM_UNIT_SUBTYPE" val="a"/>
  <p:tag name="KSO_WM_UNIT_PRESET_TEXT" val="单击此处添加文本具体内容，简明扼要的阐述您的观点。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171211_1*o_h_f*1_2_1"/>
  <p:tag name="KSO_WM_TEMPLATE_CATEGORY" val="diagram"/>
  <p:tag name="KSO_WM_TEMPLATE_INDEX" val="20171211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1"/>
  <p:tag name="KSO_WM_UNIT_ID" val="diagram20171211_1*o_h_i*1_1_1"/>
  <p:tag name="KSO_WM_TEMPLATE_CATEGORY" val="diagram"/>
  <p:tag name="KSO_WM_TEMPLATE_INDEX" val="20171211"/>
  <p:tag name="KSO_WM_UNIT_LAYERLEVEL" val="1_1_1"/>
  <p:tag name="KSO_WM_TAG_VERSION" val="1.0"/>
  <p:tag name="KSO_WM_BEAUTIFY_FLAG" val=""/>
  <p:tag name="KSO_WM_UNIT_LINE_FORE_SCHEMECOLOR_INDEX_BRIGHTNESS" val="-0.5"/>
  <p:tag name="KSO_WM_UNIT_LINE_FORE_SCHEMECOLOR_INDEX" val="14"/>
  <p:tag name="KSO_WM_UNIT_LINE_FILL_TYPE" val="2"/>
</p:tagLst>
</file>

<file path=ppt/tags/tag207.xml><?xml version="1.0" encoding="utf-8"?>
<p:tagLst xmlns:p="http://schemas.openxmlformats.org/presentationml/2006/main">
  <p:tag name="MH" val="20150921115827"/>
  <p:tag name="MH_LIBRARY" val="GRAPHIC"/>
  <p:tag name="MH_TYPE" val="Text"/>
  <p:tag name="MH_ORDER" val="1"/>
  <p:tag name="KSO_WM_UNIT_SUBTYPE" val="a"/>
  <p:tag name="KSO_WM_UNIT_PRESET_TEXT" val="单击此处添加文本具体内容，简明扼要的阐述您的观点。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171211_1*o_h_f*1_1_1"/>
  <p:tag name="KSO_WM_TEMPLATE_CATEGORY" val="diagram"/>
  <p:tag name="KSO_WM_TEMPLATE_INDEX" val="20171211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2_3"/>
  <p:tag name="KSO_WM_UNIT_ID" val="diagram20171211_1*o_h_i*1_2_3"/>
  <p:tag name="KSO_WM_TEMPLATE_CATEGORY" val="diagram"/>
  <p:tag name="KSO_WM_TEMPLATE_INDEX" val="20171211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SUBTYPE" val="d"/>
  <p:tag name="KSO_WM_UNIT_TYPE" val="o_h_i"/>
  <p:tag name="KSO_WM_UNIT_INDEX" val="1_1_3"/>
  <p:tag name="KSO_WM_UNIT_ID" val="diagram20171211_1*o_h_i*1_1_3"/>
  <p:tag name="KSO_WM_TEMPLATE_CATEGORY" val="diagram"/>
  <p:tag name="KSO_WM_TEMPLATE_INDEX" val="20171211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5195_1*a*1"/>
  <p:tag name="KSO_WM_TEMPLATE_CATEGORY" val="diagram"/>
  <p:tag name="KSO_WM_TEMPLATE_INDEX" val="20205195"/>
  <p:tag name="KSO_WM_UNIT_LAYERLEVEL" val="1"/>
  <p:tag name="KSO_WM_TAG_VERSION" val="1.0"/>
  <p:tag name="KSO_WM_BEAUTIFY_FLAG" val=""/>
  <p:tag name="KSO_WM_UNIT_PRESET_TEXT" val="单击此处添加大标题内容"/>
  <p:tag name="KSO_WM_UNIT_TEXT_FILL_FORE_SCHEMECOLOR_INDEX_BRIGHTNESS" val="0.15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28024_2*n_h_h_i*1_2_1_3"/>
  <p:tag name="KSO_WM_TEMPLATE_CATEGORY" val="diagram"/>
  <p:tag name="KSO_WM_TEMPLATE_INDEX" val="20228024"/>
  <p:tag name="KSO_WM_UNIT_LAYERLEVEL" val="1_1_1_1"/>
  <p:tag name="KSO_WM_TAG_VERSION" val="1.0"/>
  <p:tag name="KSO_WM_BEAUTIFY_FLAG" val="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28024_2*n_h_h_i*1_2_2_3"/>
  <p:tag name="KSO_WM_TEMPLATE_CATEGORY" val="diagram"/>
  <p:tag name="KSO_WM_TEMPLATE_INDEX" val="20228024"/>
  <p:tag name="KSO_WM_UNIT_LAYERLEVEL" val="1_1_1_1"/>
  <p:tag name="KSO_WM_TAG_VERSION" val="1.0"/>
  <p:tag name="KSO_WM_BEAUTIFY_FLAG" val="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28024_2*n_h_i*1_1_1"/>
  <p:tag name="KSO_WM_TEMPLATE_CATEGORY" val="diagram"/>
  <p:tag name="KSO_WM_TEMPLATE_INDEX" val="20228024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UNIT_VALUE" val="254*25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x"/>
  <p:tag name="KSO_WM_UNIT_INDEX" val="1_1_1"/>
  <p:tag name="KSO_WM_UNIT_ID" val="diagram20228024_2*n_h_x*1_1_1"/>
  <p:tag name="KSO_WM_TEMPLATE_CATEGORY" val="diagram"/>
  <p:tag name="KSO_WM_TEMPLATE_INDEX" val="20228024"/>
  <p:tag name="KSO_WM_UNIT_LAYERLEVEL" val="1_1_1"/>
  <p:tag name="KSO_WM_TAG_VERSION" val="1.0"/>
  <p:tag name="KSO_WM_BEAUTIFY_FLAG" val="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PRESET_TEXT" val="请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28024_2*n_h_a*1_1_1"/>
  <p:tag name="KSO_WM_TEMPLATE_CATEGORY" val="diagram"/>
  <p:tag name="KSO_WM_TEMPLATE_INDEX" val="20228024"/>
  <p:tag name="KSO_WM_UNIT_LAYERLEVEL" val="1_1_1"/>
  <p:tag name="KSO_WM_TAG_VERSION" val="1.0"/>
  <p:tag name="KSO_WM_BEAUTIFY_FLAG" val="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28024_2*n_h_h_i*1_2_1_1"/>
  <p:tag name="KSO_WM_TEMPLATE_CATEGORY" val="diagram"/>
  <p:tag name="KSO_WM_TEMPLATE_INDEX" val="20228024"/>
  <p:tag name="KSO_WM_UNIT_LAYERLEVEL" val="1_1_1_1"/>
  <p:tag name="KSO_WM_TAG_VERSION" val="1.0"/>
  <p:tag name="KSO_WM_BEAUTIFY_FLAG" val="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28024_2*n_h_h_a*1_2_1_1"/>
  <p:tag name="KSO_WM_TEMPLATE_CATEGORY" val="diagram"/>
  <p:tag name="KSO_WM_TEMPLATE_INDEX" val="20228024"/>
  <p:tag name="KSO_WM_UNIT_LAYERLEVEL" val="1_1_1_1"/>
  <p:tag name="KSO_WM_TAG_VERSION" val="1.0"/>
  <p:tag name="KSO_WM_BEAUTIFY_FLAG" val=""/>
  <p:tag name="KSO_WM_UNIT_TEXT_FILL_FORE_SCHEMECOLOR_INDEX" val="7"/>
  <p:tag name="KSO_WM_UNIT_TEXT_FILL_TYPE" val="1"/>
</p:tagLst>
</file>

<file path=ppt/tags/tag222.xml><?xml version="1.0" encoding="utf-8"?>
<p:tagLst xmlns:p="http://schemas.openxmlformats.org/presentationml/2006/main">
  <p:tag name="KSO_WM_UNIT_VALUE" val="145*14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28024_2*n_h_h_x*1_2_1_1"/>
  <p:tag name="KSO_WM_TEMPLATE_CATEGORY" val="diagram"/>
  <p:tag name="KSO_WM_TEMPLATE_INDEX" val="20228024"/>
  <p:tag name="KSO_WM_UNIT_LAYERLEVEL" val="1_1_1_1"/>
  <p:tag name="KSO_WM_TAG_VERSION" val="1.0"/>
  <p:tag name="KSO_WM_BEAUTIFY_FLAG" val="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28024_2*n_h_h_i*1_2_2_1"/>
  <p:tag name="KSO_WM_TEMPLATE_CATEGORY" val="diagram"/>
  <p:tag name="KSO_WM_TEMPLATE_INDEX" val="20228024"/>
  <p:tag name="KSO_WM_UNIT_LAYERLEVEL" val="1_1_1_1"/>
  <p:tag name="KSO_WM_TAG_VERSION" val="1.0"/>
  <p:tag name="KSO_WM_BEAUTIFY_FLAG" val="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28024_2*n_h_h_a*1_2_2_1"/>
  <p:tag name="KSO_WM_TEMPLATE_CATEGORY" val="diagram"/>
  <p:tag name="KSO_WM_TEMPLATE_INDEX" val="20228024"/>
  <p:tag name="KSO_WM_UNIT_LAYERLEVEL" val="1_1_1_1"/>
  <p:tag name="KSO_WM_TAG_VERSION" val="1.0"/>
  <p:tag name="KSO_WM_BEAUTIFY_FLAG" val=""/>
  <p:tag name="KSO_WM_UNIT_TEXT_FILL_FORE_SCHEMECOLOR_INDEX" val="8"/>
  <p:tag name="KSO_WM_UNIT_TEXT_FILL_TYPE" val="1"/>
</p:tagLst>
</file>

<file path=ppt/tags/tag225.xml><?xml version="1.0" encoding="utf-8"?>
<p:tagLst xmlns:p="http://schemas.openxmlformats.org/presentationml/2006/main">
  <p:tag name="KSO_WM_UNIT_VALUE" val="119*119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28024_2*n_h_h_x*1_2_2_1"/>
  <p:tag name="KSO_WM_TEMPLATE_CATEGORY" val="diagram"/>
  <p:tag name="KSO_WM_TEMPLATE_INDEX" val="20228024"/>
  <p:tag name="KSO_WM_UNIT_LAYERLEVEL" val="1_1_1_1"/>
  <p:tag name="KSO_WM_TAG_VERSION" val="1.0"/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SLIDE_ANIMATION_ID" val="3110590"/>
</p:tagLst>
</file>

<file path=ppt/tags/tag232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3_1"/>
  <p:tag name="KSO_WM_UNIT_ID" val="diagram20170813_3*l_h_i*1_3_1"/>
  <p:tag name="KSO_WM_UNIT_LAYERLEVEL" val="1_1_1"/>
  <p:tag name="KSO_WM_DIAGRAM_GROUP_CODE" val="l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3_2"/>
  <p:tag name="KSO_WM_UNIT_ID" val="diagram20170813_3*l_h_i*1_3_2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f"/>
  <p:tag name="KSO_WM_UNIT_INDEX" val="1_3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ID" val="diagram20170813_3*l_h_f*1_3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SLIDE_ANIMATION_ID" val="3110590"/>
</p:tagLst>
</file>

<file path=ppt/tags/tag236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4_1"/>
  <p:tag name="KSO_WM_UNIT_ID" val="diagram20170813_3*l_h_i*1_4_1"/>
  <p:tag name="KSO_WM_UNIT_LAYERLEVEL" val="1_1_1"/>
  <p:tag name="KSO_WM_DIAGRAM_GROUP_CODE" val="l1-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f"/>
  <p:tag name="KSO_WM_UNIT_INDEX" val="1_4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ID" val="diagram20170813_3*l_h_f*1_4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4_2"/>
  <p:tag name="KSO_WM_UNIT_ID" val="diagram20170813_3*l_h_i*1_4_2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USESOURCEFORMAT_APPLY" val="1"/>
</p:tagLst>
</file>

<file path=ppt/tags/tag239.xml><?xml version="1.0" encoding="utf-8"?>
<p:tagLst xmlns:p="http://schemas.openxmlformats.org/presentationml/2006/main">
  <p:tag name="KSO_WM_SLIDE_ANIMATION_ID" val="311059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1"/>
  <p:tag name="KSO_WM_UNIT_ID" val="diagram20170813_3*l_h_i*1_1_1"/>
  <p:tag name="KSO_WM_UNIT_LAYERLEVEL" val="1_1_1"/>
  <p:tag name="KSO_WM_DIAGRAM_GROUP_CODE" val="l1-1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f"/>
  <p:tag name="KSO_WM_UNIT_INDEX" val="1_1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ID" val="diagram20170813_3*l_h_f*1_1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2"/>
  <p:tag name="KSO_WM_UNIT_ID" val="diagram20170813_3*l_h_i*1_1_2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3"/>
  <p:tag name="KSO_WM_UNIT_ID" val="diagram20170813_3*l_h_i*1_1_3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4"/>
  <p:tag name="KSO_WM_UNIT_ID" val="diagram20170813_3*l_h_i*1_1_4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5"/>
  <p:tag name="KSO_WM_UNIT_ID" val="diagram20170813_3*l_h_i*1_1_5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6"/>
  <p:tag name="KSO_WM_UNIT_ID" val="diagram20170813_3*l_h_i*1_1_6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7"/>
  <p:tag name="KSO_WM_UNIT_ID" val="diagram20170813_3*l_h_i*1_1_7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8"/>
  <p:tag name="KSO_WM_UNIT_ID" val="diagram20170813_3*l_h_i*1_1_8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9"/>
  <p:tag name="KSO_WM_UNIT_ID" val="diagram20170813_3*l_h_i*1_1_9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10"/>
  <p:tag name="KSO_WM_UNIT_ID" val="diagram20170813_3*l_h_i*1_1_10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11"/>
  <p:tag name="KSO_WM_UNIT_ID" val="diagram20170813_3*l_h_i*1_1_11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12"/>
  <p:tag name="KSO_WM_UNIT_ID" val="diagram20170813_3*l_h_i*1_1_12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1_13"/>
  <p:tag name="KSO_WM_UNIT_ID" val="diagram20170813_3*l_h_i*1_1_13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SLIDE_ANIMATION_ID" val="3110590"/>
</p:tagLst>
</file>

<file path=ppt/tags/tag255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1"/>
  <p:tag name="KSO_WM_UNIT_ID" val="diagram20170813_3*l_h_i*1_2_1"/>
  <p:tag name="KSO_WM_UNIT_LAYERLEVEL" val="1_1_1"/>
  <p:tag name="KSO_WM_DIAGRAM_GROUP_CODE" val="l1-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f"/>
  <p:tag name="KSO_WM_UNIT_INDEX" val="1_2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4"/>
  <p:tag name="KSO_WM_UNIT_PRESET_TEXT_LEN" val="26"/>
  <p:tag name="KSO_WM_DIAGRAM_GROUP_CODE" val="l1-1"/>
  <p:tag name="KSO_WM_UNIT_ID" val="diagram20170813_3*l_h_f*1_2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2"/>
  <p:tag name="KSO_WM_UNIT_ID" val="diagram20170813_3*l_h_i*1_2_2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3"/>
  <p:tag name="KSO_WM_UNIT_ID" val="diagram20170813_3*l_h_i*1_2_3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4"/>
  <p:tag name="KSO_WM_UNIT_ID" val="diagram20170813_3*l_h_i*1_2_4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5"/>
  <p:tag name="KSO_WM_UNIT_ID" val="diagram20170813_3*l_h_i*1_2_5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6"/>
  <p:tag name="KSO_WM_UNIT_ID" val="diagram20170813_3*l_h_i*1_2_6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2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7"/>
  <p:tag name="KSO_WM_UNIT_ID" val="diagram20170813_3*l_h_i*1_2_7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8"/>
  <p:tag name="KSO_WM_UNIT_ID" val="diagram20170813_3*l_h_i*1_2_8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9"/>
  <p:tag name="KSO_WM_UNIT_ID" val="diagram20170813_3*l_h_i*1_2_9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10"/>
  <p:tag name="KSO_WM_UNIT_ID" val="diagram20170813_3*l_h_i*1_2_10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11"/>
  <p:tag name="KSO_WM_UNIT_ID" val="diagram20170813_3*l_h_i*1_2_11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12"/>
  <p:tag name="KSO_WM_UNIT_ID" val="diagram20170813_3*l_h_i*1_2_12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13"/>
  <p:tag name="KSO_WM_UNIT_ID" val="diagram20170813_3*l_h_i*1_2_13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14"/>
  <p:tag name="KSO_WM_UNIT_ID" val="diagram20170813_3*l_h_i*1_2_14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TEMPLATE_CATEGORY" val="diagram"/>
  <p:tag name="KSO_WM_TEMPLATE_INDEX" val="20170813"/>
  <p:tag name="KSO_WM_TAG_VERSION" val="1.0"/>
  <p:tag name="KSO_WM_BEAUTIFY_FLAG" val=""/>
  <p:tag name="KSO_WM_UNIT_TYPE" val="l_h_i"/>
  <p:tag name="KSO_WM_UNIT_INDEX" val="1_2_15"/>
  <p:tag name="KSO_WM_UNIT_ID" val="diagram20170813_3*l_h_i*1_2_15"/>
  <p:tag name="KSO_WM_UNIT_LAYERLEVEL" val="1_1_1"/>
  <p:tag name="KSO_WM_DIAGRAM_GROUP_CODE" val="l1-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PLACING_PICTURE_USER_VIEWPORT" val="{&quot;height&quot;:3040,&quot;width&quot;:7180}"/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0119_3*m_h_i*1_3_5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0119_3*m_h_i*1_2_3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0119_3*m_h_i*1_4_3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0119_3*m_h_i*1_1_2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0119_3*m_h_i*1_1_1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00119_3*m_h_a*1_1_1"/>
  <p:tag name="KSO_WM_TEMPLATE_CATEGORY" val="diagram"/>
  <p:tag name="KSO_WM_TEMPLATE_INDEX" val="20200119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1"/>
  <p:tag name="KSO_WM_BEAUTIFY_FLAG" val="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19_3*m_h_i*1_2_2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0119_3*m_h_i*1_2_1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0119_3*m_h_i*1_3_4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USESOURCEFORMAT_APPLY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0119_3*m_h_i*1_3_3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19_3*m_h_i*1_3_2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19_3*m_h_i*1_3_1"/>
  <p:tag name="KSO_WM_TEMPLATE_CATEGORY" val="diagram"/>
  <p:tag name="KSO_WM_TEMPLATE_INDEX" val="2020011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USESOURCEFORMAT_APPLY" val="1"/>
</p:tagLst>
</file>

<file path=ppt/tags/tag28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00119_3*m_h_a*1_1_1"/>
  <p:tag name="KSO_WM_TEMPLATE_CATEGORY" val="diagram"/>
  <p:tag name="KSO_WM_TEMPLATE_INDEX" val="20200119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1"/>
  <p:tag name="KSO_WM_BEAUTIFY_FLAG" val=""/>
</p:tagLst>
</file>

<file path=ppt/tags/tag28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00119_3*m_h_a*1_1_1"/>
  <p:tag name="KSO_WM_TEMPLATE_CATEGORY" val="diagram"/>
  <p:tag name="KSO_WM_TEMPLATE_INDEX" val="20200119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1"/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2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i*1_1_1"/>
  <p:tag name="KSO_WM_TEMPLATE_CATEGORY" val="diagram"/>
  <p:tag name="KSO_WM_TEMPLATE_INDEX" val="20228033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i*1_1_4"/>
  <p:tag name="KSO_WM_TEMPLATE_CATEGORY" val="diagram"/>
  <p:tag name="KSO_WM_TEMPLATE_INDEX" val="20228033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BEAUTIFY_FLAG" val="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ID" val="diagram20228033_4*l_h_i*1_1_2"/>
  <p:tag name="KSO_WM_TEMPLATE_CATEGORY" val="diagram"/>
  <p:tag name="KSO_WM_TEMPLATE_INDEX" val="20228033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2"/>
  <p:tag name="KSO_WM_UNIT_TEXT_FILL_TYPE" val="1"/>
  <p:tag name="KSO_WM_BEAUTIFY_FLAG" val="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i*1_2_1"/>
  <p:tag name="KSO_WM_TEMPLATE_CATEGORY" val="diagram"/>
  <p:tag name="KSO_WM_TEMPLATE_INDEX" val="20228033"/>
  <p:tag name="KSO_WM_UNIT_LAYERLEVEL" val="1_1_1"/>
  <p:tag name="KSO_WM_TAG_VERSION" val="1.0"/>
  <p:tag name="KSO_WM_UNIT_FILL_FORE_SCHEMECOLOR_INDEX" val="6"/>
  <p:tag name="KSO_WM_UNIT_FILL_TYPE" val="1"/>
  <p:tag name="KSO_WM_UNIT_TEXT_FILL_FORE_SCHEMECOLOR_INDEX" val="2"/>
  <p:tag name="KSO_WM_UNIT_TEXT_FILL_TYPE" val="1"/>
  <p:tag name="KSO_WM_BEAUTIFY_FLAG" val="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i*1_2_4"/>
  <p:tag name="KSO_WM_TEMPLATE_CATEGORY" val="diagram"/>
  <p:tag name="KSO_WM_TEMPLATE_INDEX" val="20228033"/>
  <p:tag name="KSO_WM_UNIT_LAYERLEVEL" val="1_1_1"/>
  <p:tag name="KSO_WM_TAG_VERSION" val="1.0"/>
  <p:tag name="KSO_WM_UNIT_FILL_FORE_SCHEMECOLOR_INDEX" val="6"/>
  <p:tag name="KSO_WM_UNIT_FILL_TYPE" val="1"/>
  <p:tag name="KSO_WM_UNIT_TEXT_FILL_FORE_SCHEMECOLOR_INDEX" val="2"/>
  <p:tag name="KSO_WM_UNIT_TEXT_FILL_TYPE" val="1"/>
  <p:tag name="KSO_WM_BEAUTIFY_FLAG" val="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ID" val="diagram20228033_4*l_h_i*1_2_2"/>
  <p:tag name="KSO_WM_TEMPLATE_CATEGORY" val="diagram"/>
  <p:tag name="KSO_WM_TEMPLATE_INDEX" val="20228033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2"/>
  <p:tag name="KSO_WM_UNIT_TEXT_FILL_TYPE" val="1"/>
  <p:tag name="KSO_WM_BEAUTIFY_FLAG" val="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i*1_3_1"/>
  <p:tag name="KSO_WM_TEMPLATE_CATEGORY" val="diagram"/>
  <p:tag name="KSO_WM_TEMPLATE_INDEX" val="20228033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2"/>
  <p:tag name="KSO_WM_UNIT_TEXT_FILL_TYPE" val="1"/>
  <p:tag name="KSO_WM_BEAUTIFY_FLAG" val="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i*1_3_4"/>
  <p:tag name="KSO_WM_TEMPLATE_CATEGORY" val="diagram"/>
  <p:tag name="KSO_WM_TEMPLATE_INDEX" val="20228033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2"/>
  <p:tag name="KSO_WM_UNIT_TEXT_FILL_TYPE" val="1"/>
  <p:tag name="KSO_WM_BEAUTIFY_FLAG" val="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ID" val="diagram20228033_4*l_h_i*1_3_2"/>
  <p:tag name="KSO_WM_TEMPLATE_CATEGORY" val="diagram"/>
  <p:tag name="KSO_WM_TEMPLATE_INDEX" val="20228033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2"/>
  <p:tag name="KSO_WM_UNIT_TEXT_FILL_TYPE" val="1"/>
  <p:tag name="KSO_WM_BEAUTIFY_FLAG" val="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a*1_2_1"/>
  <p:tag name="KSO_WM_TEMPLATE_CATEGORY" val="diagram"/>
  <p:tag name="KSO_WM_TEMPLATE_INDEX" val="20228033"/>
  <p:tag name="KSO_WM_UNIT_LAYERLEVEL" val="1_1_1"/>
  <p:tag name="KSO_WM_TAG_VERSION" val="1.0"/>
  <p:tag name="KSO_WM_UNIT_TEXT_FILL_FORE_SCHEMECOLOR_INDEX" val="6"/>
  <p:tag name="KSO_WM_UNIT_TEXT_FILL_TYPE" val="1"/>
  <p:tag name="KSO_WM_BEAUTIFY_FLAG" val=""/>
</p:tagLst>
</file>

<file path=ppt/tags/tag30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a*1_1_1"/>
  <p:tag name="KSO_WM_TEMPLATE_CATEGORY" val="diagram"/>
  <p:tag name="KSO_WM_TEMPLATE_INDEX" val="20228033"/>
  <p:tag name="KSO_WM_UNIT_LAYERLEVEL" val="1_1_1"/>
  <p:tag name="KSO_WM_TAG_VERSION" val="1.0"/>
  <p:tag name="KSO_WM_UNIT_TEXT_FILL_FORE_SCHEMECOLOR_INDEX" val="5"/>
  <p:tag name="KSO_WM_UNIT_TEXT_FILL_TYPE" val="1"/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033_4*l_h_a*1_3_1"/>
  <p:tag name="KSO_WM_TEMPLATE_CATEGORY" val="diagram"/>
  <p:tag name="KSO_WM_TEMPLATE_INDEX" val="20228033"/>
  <p:tag name="KSO_WM_UNIT_LAYERLEVEL" val="1_1_1"/>
  <p:tag name="KSO_WM_TAG_VERSION" val="1.0"/>
  <p:tag name="KSO_WM_UNIT_TEXT_FILL_FORE_SCHEMECOLOR_INDEX" val="7"/>
  <p:tag name="KSO_WM_UNIT_TEXT_FILL_TYPE" val="1"/>
  <p:tag name="KSO_WM_BEAUTIFY_FLAG" val="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28033_4*l_h_i*1_1_3"/>
  <p:tag name="KSO_WM_TEMPLATE_CATEGORY" val="diagram"/>
  <p:tag name="KSO_WM_TEMPLATE_INDEX" val="20228033"/>
  <p:tag name="KSO_WM_UNIT_LAYERLEVEL" val="1_1_1"/>
  <p:tag name="KSO_WM_TAG_VERSION" val="1.0"/>
  <p:tag name="KSO_WM_UNIT_TEXT_FILL_FORE_SCHEMECOLOR_INDEX" val="5"/>
  <p:tag name="KSO_WM_UNIT_TEXT_FILL_TYPE" val="1"/>
  <p:tag name="KSO_WM_BEAUTIFY_FLAG" val="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28033_4*l_h_i*1_2_3"/>
  <p:tag name="KSO_WM_TEMPLATE_CATEGORY" val="diagram"/>
  <p:tag name="KSO_WM_TEMPLATE_INDEX" val="20228033"/>
  <p:tag name="KSO_WM_UNIT_LAYERLEVEL" val="1_1_1"/>
  <p:tag name="KSO_WM_TAG_VERSION" val="1.0"/>
  <p:tag name="KSO_WM_UNIT_TEXT_FILL_FORE_SCHEMECOLOR_INDEX" val="6"/>
  <p:tag name="KSO_WM_UNIT_TEXT_FILL_TYPE" val="1"/>
  <p:tag name="KSO_WM_BEAUTIFY_FLAG" val="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28033_4*l_h_i*1_3_3"/>
  <p:tag name="KSO_WM_TEMPLATE_CATEGORY" val="diagram"/>
  <p:tag name="KSO_WM_TEMPLATE_INDEX" val="20228033"/>
  <p:tag name="KSO_WM_UNIT_LAYERLEVEL" val="1_1_1"/>
  <p:tag name="KSO_WM_TAG_VERSION" val="1.0"/>
  <p:tag name="KSO_WM_UNIT_TEXT_FILL_FORE_SCHEMECOLOR_INDEX" val="7"/>
  <p:tag name="KSO_WM_UNIT_TEXT_FILL_TYPE" val="1"/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18.xml><?xml version="1.0" encoding="utf-8"?>
<p:tagLst xmlns:p="http://schemas.openxmlformats.org/presentationml/2006/main">
  <p:tag name="KSO_WM_UNIT_BLOCK" val="0"/>
  <p:tag name="KSO_WM_UNIT_DEC_AREA_ID" val="edb3d9dfb82345f9b3bdba4da0e23cb8"/>
  <p:tag name="KSO_WM_UNIT_SM_LIMIT_TYP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90_1*i*2"/>
  <p:tag name="KSO_WM_TEMPLATE_CATEGORY" val="diagram"/>
  <p:tag name="KSO_WM_TEMPLATE_INDEX" val="20207590"/>
  <p:tag name="KSO_WM_UNIT_LAYERLEVEL" val="1"/>
  <p:tag name="KSO_WM_TAG_VERSION" val="1.0"/>
  <p:tag name="KSO_WM_BEAUTIFY_FLAG" val="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1f8855e5b1094a71a6935fc8d8390bf8&quot;,&quot;X&quot;:{&quot;Pos&quot;:2},&quot;Y&quot;:{&quot;Pos&quot;:0}},&quot;whChangeMode&quot;:0}"/>
  <p:tag name="KSO_WM_CHIP_GROUPID" val="5e71e94347edf80c4a5df17c"/>
  <p:tag name="KSO_WM_CHIP_XID" val="5e71e94347edf80c4a5df17d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10"/>
  <p:tag name="KSO_WM_TEMPLATE_ASSEMBLE_XID" val="60656e634054ed1e2fb7f79b"/>
  <p:tag name="KSO_WM_TEMPLATE_ASSEMBLE_GROUPID" val="60656e634054ed1e2fb7f79b"/>
</p:tagLst>
</file>

<file path=ppt/tags/tag3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90_1*a*1"/>
  <p:tag name="KSO_WM_TEMPLATE_CATEGORY" val="diagram"/>
  <p:tag name="KSO_WM_TEMPLATE_INDEX" val="20207590"/>
  <p:tag name="KSO_WM_UNIT_LAYERLEVEL" val="1"/>
  <p:tag name="KSO_WM_TAG_VERSION" val="1.0"/>
  <p:tag name="KSO_WM_BEAUTIFY_FLAG" val="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14b96f65a044e988192e664011f096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540ec2b1caa413e94efb698724799df"/>
  <p:tag name="KSO_WM_UNIT_TEXT_FILL_FORE_SCHEMECOLOR_INDEX_BRIGHTNESS" val="0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90_1*f*1"/>
  <p:tag name="KSO_WM_TEMPLATE_CATEGORY" val="diagram"/>
  <p:tag name="KSO_WM_TEMPLATE_INDEX" val="20207590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70d71383acfa4d97994e336204bd944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c12fcfd9a18e4628b961eaa38d35da7d"/>
  <p:tag name="KSO_WM_UNIT_TEXT_FILL_FORE_SCHEMECOLOR_INDEX_BRIGHTNESS" val="0.25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321.xml><?xml version="1.0" encoding="utf-8"?>
<p:tagLst xmlns:p="http://schemas.openxmlformats.org/presentationml/2006/main">
  <p:tag name="KSO_WM_UNIT_VALUE" val="1481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90_1*d*1"/>
  <p:tag name="KSO_WM_TEMPLATE_CATEGORY" val="diagram"/>
  <p:tag name="KSO_WM_TEMPLATE_INDEX" val="2020759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1f8855e5b1094a71a6935fc8d8390bf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5999a3577184cd490667effb9a7f6d4"/>
  <p:tag name="KSO_WM_UNIT_PLACING_PICTURE" val="a5999a3577184cd490667effb9a7f6d4"/>
  <p:tag name="KSO_WM_UNIT_SUPPORT_UNIT_TYPE" val="[&quot;d&quot;,&quot;θ&quot;]"/>
  <p:tag name="KSO_WM_TEMPLATE_ASSEMBLE_XID" val="60656e634054ed1e2fb7f79b"/>
  <p:tag name="KSO_WM_TEMPLATE_ASSEMBLE_GROUPID" val="60656e634054ed1e2fb7f79b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90_1*a*1"/>
  <p:tag name="KSO_WM_TEMPLATE_CATEGORY" val="diagram"/>
  <p:tag name="KSO_WM_TEMPLATE_INDEX" val="20207590"/>
  <p:tag name="KSO_WM_UNIT_LAYERLEVEL" val="1"/>
  <p:tag name="KSO_WM_TAG_VERSION" val="1.0"/>
  <p:tag name="KSO_WM_BEAUTIFY_FLAG" val="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14b96f65a044e988192e664011f096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0540ec2b1caa413e94efb698724799df"/>
  <p:tag name="KSO_WM_UNIT_TEXT_FILL_FORE_SCHEMECOLOR_INDEX_BRIGHTNESS" val="0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32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90_1*f*1"/>
  <p:tag name="KSO_WM_TEMPLATE_CATEGORY" val="diagram"/>
  <p:tag name="KSO_WM_TEMPLATE_INDEX" val="20207590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70d71383acfa4d97994e336204bd944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c12fcfd9a18e4628b961eaa38d35da7d"/>
  <p:tag name="KSO_WM_UNIT_TEXT_FILL_FORE_SCHEMECOLOR_INDEX_BRIGHTNESS" val="0.25"/>
  <p:tag name="KSO_WM_UNIT_TEXT_FILL_FORE_SCHEMECOLOR_INDEX" val="13"/>
  <p:tag name="KSO_WM_UNIT_TEXT_FILL_TYPE" val="1"/>
  <p:tag name="KSO_WM_TEMPLATE_ASSEMBLE_XID" val="60656e634054ed1e2fb7f79b"/>
  <p:tag name="KSO_WM_TEMPLATE_ASSEMBLE_GROUPID" val="60656e634054ed1e2fb7f79b"/>
</p:tagLst>
</file>

<file path=ppt/tags/tag328.xml><?xml version="1.0" encoding="utf-8"?>
<p:tagLst xmlns:p="http://schemas.openxmlformats.org/presentationml/2006/main">
  <p:tag name="KSO_WM_UNIT_BLOCK" val="0"/>
  <p:tag name="KSO_WM_UNIT_DEC_AREA_ID" val="edb3d9dfb82345f9b3bdba4da0e23cb8"/>
  <p:tag name="KSO_WM_UNIT_SM_LIMIT_TYP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90_1*i*2"/>
  <p:tag name="KSO_WM_TEMPLATE_CATEGORY" val="diagram"/>
  <p:tag name="KSO_WM_TEMPLATE_INDEX" val="20207590"/>
  <p:tag name="KSO_WM_UNIT_LAYERLEVEL" val="1"/>
  <p:tag name="KSO_WM_TAG_VERSION" val="1.0"/>
  <p:tag name="KSO_WM_BEAUTIFY_FLAG" val="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1f8855e5b1094a71a6935fc8d8390bf8&quot;,&quot;X&quot;:{&quot;Pos&quot;:2},&quot;Y&quot;:{&quot;Pos&quot;:0}},&quot;whChangeMode&quot;:0}"/>
  <p:tag name="KSO_WM_CHIP_GROUPID" val="5e71e94347edf80c4a5df17c"/>
  <p:tag name="KSO_WM_CHIP_XID" val="5e71e94347edf80c4a5df17d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10"/>
  <p:tag name="KSO_WM_TEMPLATE_ASSEMBLE_XID" val="60656e634054ed1e2fb7f79b"/>
  <p:tag name="KSO_WM_TEMPLATE_ASSEMBLE_GROUPID" val="60656e634054ed1e2fb7f79b"/>
</p:tagLst>
</file>

<file path=ppt/tags/tag329.xml><?xml version="1.0" encoding="utf-8"?>
<p:tagLst xmlns:p="http://schemas.openxmlformats.org/presentationml/2006/main">
  <p:tag name="KSO_WM_UNIT_VALUE" val="1481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90_1*d*1"/>
  <p:tag name="KSO_WM_TEMPLATE_CATEGORY" val="diagram"/>
  <p:tag name="KSO_WM_TEMPLATE_INDEX" val="2020759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1f8855e5b1094a71a6935fc8d8390bf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5999a3577184cd490667effb9a7f6d4"/>
  <p:tag name="KSO_WM_UNIT_PLACING_PICTURE" val="a5999a3577184cd490667effb9a7f6d4"/>
  <p:tag name="KSO_WM_UNIT_SUPPORT_UNIT_TYPE" val="[&quot;d&quot;,&quot;θ&quot;]"/>
  <p:tag name="KSO_WM_TEMPLATE_ASSEMBLE_XID" val="60656e634054ed1e2fb7f79b"/>
  <p:tag name="KSO_WM_TEMPLATE_ASSEMBLE_GROUPID" val="60656e634054ed1e2fb7f79b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大标题"/>
  <p:tag name="KSO_WM_UNIT_NOCLEAR" val="0"/>
  <p:tag name="KSO_WM_UNIT_SHOW_EDIT_AREA_INDICATION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806_1*a*1"/>
  <p:tag name="KSO_WM_TEMPLATE_CATEGORY" val="diagram"/>
  <p:tag name="KSO_WM_TEMPLATE_INDEX" val="20214806"/>
  <p:tag name="KSO_WM_UNIT_LAYERLEVEL" val="1"/>
  <p:tag name="KSO_WM_TAG_VERSION" val="1.0"/>
  <p:tag name="KSO_WM_BEAUTIFY_FLAG" val=""/>
  <p:tag name="KSO_WM_CHIP_GROUPID" val="5f461bcef3f92eac738049c8"/>
  <p:tag name="KSO_WM_CHIP_XID" val="5f461bcef3f92eac738049c9"/>
  <p:tag name="KSO_WM_UNIT_DEC_AREA_ID" val="f7e2701098234aa1822057a9e44de9e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6eeab7431e844836a37431cd9d2ca6f7"/>
  <p:tag name="KSO_WM_UNIT_TEXT_FILL_FORE_SCHEMECOLOR_INDEX_BRIGHTNESS" val="0"/>
  <p:tag name="KSO_WM_UNIT_TEXT_FILL_FORE_SCHEMECOLOR_INDEX" val="13"/>
  <p:tag name="KSO_WM_UNIT_TEXT_FILL_TYPE" val="1"/>
  <p:tag name="KSO_WM_TEMPLATE_ASSEMBLE_XID" val="60656fa14054ed1e2fb80da0"/>
  <p:tag name="KSO_WM_TEMPLATE_ASSEMBLE_GROUPID" val="60656fa14054ed1e2fb80da0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285_4*l_h_i*1_2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6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285_4*l_h_f*1_2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PRESET_TEXT" val="在此输入你想要阐述的观点。"/>
  <p:tag name="KSO_WM_UNIT_TEXT_FILL_FORE_SCHEMECOLOR_INDEX_BRIGHTNESS" val="0.25"/>
  <p:tag name="KSO_WM_UNIT_TEXT_FILL_FORE_SCHEMECOLOR_INDEX" val="13"/>
  <p:tag name="KSO_WM_UNIT_TEXT_FILL_TYPE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0285_4*l_h_i*1_2_3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LINE_FORE_SCHEMECOLOR_INDEX_BRIGHTNESS" val="0.75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0285_4*l_h_i*1_2_2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285_4*l_h_i*1_4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6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285_4*l_h_f*1_4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PRESET_TEXT" val="在此输入你想要阐述的观点。"/>
  <p:tag name="KSO_WM_UNIT_TEXT_FILL_FORE_SCHEMECOLOR_INDEX_BRIGHTNESS" val="0.25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10285_4*l_h_i*1_4_3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LINE_FORE_SCHEMECOLOR_INDEX_BRIGHTNESS" val="0.75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210285_4*l_h_i*1_4_2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285_4*l_h_i*1_1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6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285_4*l_h_f*1_1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PRESET_TEXT" val="在此输入你想要阐述的观点。"/>
  <p:tag name="KSO_WM_UNIT_TEXT_FILL_FORE_SCHEMECOLOR_INDEX_BRIGHTNESS" val="0.25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0285_4*l_h_i*1_1_3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LINE_FORE_SCHEMECOLOR_INDEX_BRIGHTNESS" val="0.75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0285_4*l_h_i*1_1_2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285_4*l_h_i*1_3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6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285_4*l_h_f*1_3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PRESET_TEXT" val="在此输入你想要阐述的观点。"/>
  <p:tag name="KSO_WM_UNIT_TEXT_FILL_FORE_SCHEMECOLOR_INDEX_BRIGHTNESS" val="0.25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10285_4*l_h_i*1_3_3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LINE_FORE_SCHEMECOLOR_INDEX_BRIGHTNESS" val="0.75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10285_4*l_h_i*1_3_2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10285_4*l_h_i*1_5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  <p:tag name="KSO_WM_UNIT_LINE_FORE_SCHEMECOLOR_INDEX_BRIGHTNESS" val="0.6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0285_4*l_h_f*1_5_1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PRESET_TEXT" val="在此输入你想要阐述的观点。"/>
  <p:tag name="KSO_WM_UNIT_TEXT_FILL_FORE_SCHEMECOLOR_INDEX_BRIGHTNESS" val="0.25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210285_4*l_h_i*1_5_3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LINE_FORE_SCHEMECOLOR_INDEX_BRIGHTNESS" val="0.75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ID" val="diagram20210285_4*l_h_i*1_5_2"/>
  <p:tag name="KSO_WM_TEMPLATE_CATEGORY" val="diagram"/>
  <p:tag name="KSO_WM_TEMPLATE_INDEX" val="20210285"/>
  <p:tag name="KSO_WM_UNIT_LAYERLEVEL" val="1_1_1"/>
  <p:tag name="KSO_WM_TAG_VERSION" val="1.0"/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13648_1*i*9"/>
  <p:tag name="KSO_WM_TEMPLATE_CATEGORY" val="diagram"/>
  <p:tag name="KSO_WM_TEMPLATE_INDEX" val="20213648"/>
  <p:tag name="KSO_WM_UNIT_LAYERLEVEL" val="1"/>
  <p:tag name="KSO_WM_TAG_VERSION" val="1.0"/>
  <p:tag name="KSO_WM_BEAUTIFY_FLAG" val=""/>
  <p:tag name="KSO_WM_UNIT_BLOCK" val="0"/>
  <p:tag name="KSO_WM_UNIT_SM_LIMIT_TYPE" val="0"/>
  <p:tag name="KSO_WM_UNIT_DEC_AREA_ID" val="307d62b8abc84826ae2616f43e0ee82c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bff5db998d2c4556b67c9227d418c929&quot;,&quot;X&quot;:{&quot;Pos&quot;:1},&quot;Y&quot;:{&quot;Pos&quot;:0}},&quot;whChangeMode&quot;:0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9"/>
  <p:tag name="KSO_WM_TEMPLATE_ASSEMBLE_XID" val="60656e954054ed1e2fb7fc10"/>
  <p:tag name="KSO_WM_TEMPLATE_ASSEMBLE_GROUPID" val="60656e954054ed1e2fb7fc1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大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48_1*a*1"/>
  <p:tag name="KSO_WM_TEMPLATE_CATEGORY" val="diagram"/>
  <p:tag name="KSO_WM_TEMPLATE_INDEX" val="20213648"/>
  <p:tag name="KSO_WM_UNIT_LAYERLEVEL" val="1"/>
  <p:tag name="KSO_WM_TAG_VERSION" val="1.0"/>
  <p:tag name="KSO_WM_BEAUTIFY_FLAG" val=""/>
  <p:tag name="KSO_WM_UNIT_SHOW_EDIT_AREA_INDICATION" val="1"/>
  <p:tag name="KSO_WM_UNIT_DEFAULT_FONT" val="24;44;4"/>
  <p:tag name="KSO_WM_UNIT_BLOCK" val="0"/>
  <p:tag name="KSO_WM_UNIT_DEC_AREA_ID" val="0edc307626d14d10bf4144c7e3d4fc9b"/>
  <p:tag name="KSO_WM_CHIP_GROUPID" val="5f0681562c9c209bb8bb14eb"/>
  <p:tag name="KSO_WM_CHIP_XID" val="5f0681562c9c209bb8bb14ec"/>
  <p:tag name="KSO_WM_CHIP_FILLAREA_FILL_RULE" val="{&quot;fill_align&quot;:&quot;cm&quot;,&quot;fill_mode&quot;:&quot;full&quot;,&quot;sacle_strategy&quot;:&quot;smart&quot;}"/>
  <p:tag name="KSO_WM_ASSEMBLE_CHIP_INDEX" val="3a689b1a93ff44ad8c65d0c150141d51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954054ed1e2fb7fc10"/>
  <p:tag name="KSO_WM_TEMPLATE_ASSEMBLE_GROUPID" val="60656e954054ed1e2fb7fc10"/>
</p:tagLst>
</file>

<file path=ppt/tags/tag36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可添加副标题"/>
  <p:tag name="KSO_WM_UNIT_NOCLEAR" val="0"/>
  <p:tag name="KSO_WM_UNIT_SHOW_EDIT_AREA_INDICATION" val="1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13648_1*b*1"/>
  <p:tag name="KSO_WM_TEMPLATE_CATEGORY" val="diagram"/>
  <p:tag name="KSO_WM_TEMPLATE_INDEX" val="20213648"/>
  <p:tag name="KSO_WM_UNIT_LAYERLEVEL" val="1"/>
  <p:tag name="KSO_WM_TAG_VERSION" val="1.0"/>
  <p:tag name="KSO_WM_BEAUTIFY_FLAG" val=""/>
  <p:tag name="KSO_WM_UNIT_DEFAULT_FONT" val="18;24;2"/>
  <p:tag name="KSO_WM_UNIT_BLOCK" val="0"/>
  <p:tag name="KSO_WM_UNIT_DEC_AREA_ID" val="c049f1a6f83848a98eb9e94ea3c6bb4a"/>
  <p:tag name="KSO_WM_CHIP_GROUPID" val="5f0681562c9c209bb8bb14eb"/>
  <p:tag name="KSO_WM_CHIP_XID" val="5f0681562c9c209bb8bb14ec"/>
  <p:tag name="KSO_WM_CHIP_FILLAREA_FILL_RULE" val="{&quot;fill_align&quot;:&quot;cm&quot;,&quot;fill_mode&quot;:&quot;full&quot;,&quot;sacle_strategy&quot;:&quot;smart&quot;}"/>
  <p:tag name="KSO_WM_ASSEMBLE_CHIP_INDEX" val="3a689b1a93ff44ad8c65d0c150141d51"/>
  <p:tag name="KSO_WM_UNIT_SUPPORT_BIG_FONT" val="1"/>
  <p:tag name="KSO_WM_UNIT_TEXT_FILL_FORE_SCHEMECOLOR_INDEX_BRIGHTNESS" val="-0.25"/>
  <p:tag name="KSO_WM_UNIT_TEXT_FILL_FORE_SCHEMECOLOR_INDEX" val="14"/>
  <p:tag name="KSO_WM_UNIT_TEXT_FILL_TYPE" val="1"/>
  <p:tag name="KSO_WM_TEMPLATE_ASSEMBLE_XID" val="60656e954054ed1e2fb7fc10"/>
  <p:tag name="KSO_WM_TEMPLATE_ASSEMBLE_GROUPID" val="60656e954054ed1e2fb7fc10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2_2"/>
  <p:tag name="KSO_WM_UNIT_ID" val="diagram20204970_1*l_h_i*1_2_2"/>
  <p:tag name="KSO_WM_TEMPLATE_CATEGORY" val="diagram"/>
  <p:tag name="KSO_WM_TEMPLATE_INDEX" val="20204970"/>
  <p:tag name="KSO_WM_UNIT_LAYERLEVEL" val="1_1_1"/>
  <p:tag name="KSO_WM_TAG_VERSION" val="1.0"/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2_3"/>
  <p:tag name="KSO_WM_UNIT_ID" val="diagram20204970_1*l_h_i*1_2_3"/>
  <p:tag name="KSO_WM_TEMPLATE_CATEGORY" val="diagram"/>
  <p:tag name="KSO_WM_TEMPLATE_INDEX" val="20204970"/>
  <p:tag name="KSO_WM_UNIT_LAYERLEVEL" val="1_1_1"/>
  <p:tag name="KSO_WM_TAG_VERSION" val="1.0"/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2"/>
  <p:tag name="KSO_WM_UNIT_ID" val="diagram20204970_1*l_h_i*1_1_2"/>
  <p:tag name="KSO_WM_TEMPLATE_CATEGORY" val="diagram"/>
  <p:tag name="KSO_WM_TEMPLATE_INDEX" val="20204970"/>
  <p:tag name="KSO_WM_UNIT_LAYERLEVEL" val="1_1_1"/>
  <p:tag name="KSO_WM_TAG_VERSION" val="1.0"/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3"/>
  <p:tag name="KSO_WM_UNIT_ID" val="diagram20204970_1*l_h_i*1_1_3"/>
  <p:tag name="KSO_WM_TEMPLATE_CATEGORY" val="diagram"/>
  <p:tag name="KSO_WM_TEMPLATE_INDEX" val="20204970"/>
  <p:tag name="KSO_WM_UNIT_LAYERLEVEL" val="1_1_1"/>
  <p:tag name="KSO_WM_TAG_VERSION" val="1.0"/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2_1"/>
  <p:tag name="KSO_WM_UNIT_ID" val="diagram20204970_1*l_h_i*1_2_1"/>
  <p:tag name="KSO_WM_TEMPLATE_CATEGORY" val="diagram"/>
  <p:tag name="KSO_WM_TEMPLATE_INDEX" val="20204970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1"/>
  <p:tag name="KSO_WM_UNIT_ID" val="diagram20204970_1*l_h_i*1_1_1"/>
  <p:tag name="KSO_WM_TEMPLATE_CATEGORY" val="diagram"/>
  <p:tag name="KSO_WM_TEMPLATE_INDEX" val="20204970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1_1"/>
  <p:tag name="KSO_WM_UNIT_ID" val="diagram20204970_1*l_h_f*1_1_1"/>
  <p:tag name="KSO_WM_TEMPLATE_CATEGORY" val="diagram"/>
  <p:tag name="KSO_WM_TEMPLATE_INDEX" val="20204970"/>
  <p:tag name="KSO_WM_UNIT_LAYERLEVEL" val="1_1_1"/>
  <p:tag name="KSO_WM_TAG_VERSION" val="1.0"/>
  <p:tag name="KSO_WM_BEAUTIFY_FLAG" val=""/>
  <p:tag name="KSO_WM_UNIT_PRESET_TEXT" val="单击添加文本"/>
  <p:tag name="KSO_WM_UNIT_TEXT_FILL_FORE_SCHEMECOLOR_INDEX_BRIGHTNESS" val="0"/>
  <p:tag name="KSO_WM_UNIT_TEXT_FILL_FORE_SCHEMECOLOR_INDEX" val="14"/>
  <p:tag name="KSO_WM_UNIT_TEXT_FILL_TYPE" val="1"/>
</p:tagLst>
</file>

<file path=ppt/tags/tag3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2_1"/>
  <p:tag name="KSO_WM_UNIT_ID" val="diagram20204970_1*l_h_f*1_2_1"/>
  <p:tag name="KSO_WM_TEMPLATE_CATEGORY" val="diagram"/>
  <p:tag name="KSO_WM_TEMPLATE_INDEX" val="20204970"/>
  <p:tag name="KSO_WM_UNIT_LAYERLEVEL" val="1_1_1"/>
  <p:tag name="KSO_WM_TAG_VERSION" val="1.0"/>
  <p:tag name="KSO_WM_BEAUTIFY_FLAG" val=""/>
  <p:tag name="KSO_WM_UNIT_PRESET_TEXT" val="单击添加文本"/>
  <p:tag name="KSO_WM_UNIT_TEXT_FILL_FORE_SCHEMECOLOR_INDEX_BRIGHTNESS" val="0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8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BEAUTIFY_FLAG" val=""/>
</p:tagLst>
</file>

<file path=ppt/tags/tag3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BEAUTIFY_FLAG" val=""/>
</p:tagLst>
</file>

<file path=ppt/tags/tag38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BEAUTIFY_FLAG" val=""/>
</p:tagLst>
</file>

<file path=ppt/tags/tag38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BEAUTIFY_FLAG" val="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52_1*a*1"/>
  <p:tag name="KSO_WM_TEMPLATE_CATEGORY" val="diagram"/>
  <p:tag name="KSO_WM_TEMPLATE_INDEX" val="20201852"/>
  <p:tag name="KSO_WM_UNIT_LAYERLEVEL" val="1"/>
  <p:tag name="KSO_WM_TAG_VERSION" val="1.0"/>
  <p:tag name="KSO_WM_BEAUTIFY_FLAG" val=""/>
  <p:tag name="KSO_WM_UNIT_SHOW_EDIT_AREA_INDICATION" val="1"/>
  <p:tag name="KSO_WM_UNIT_DEFAULT_FONT" val="28;40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401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3957_3*l_h_i*1_1_1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02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3957_3*l_h_i*1_1_2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0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3957_3*l_h_f*1_1_1"/>
  <p:tag name="KSO_WM_TEMPLATE_CATEGORY" val="diagram"/>
  <p:tag name="KSO_WM_TEMPLATE_INDEX" val="20213957"/>
  <p:tag name="KSO_WM_UNIT_LAYERLEVEL" val="1_1_1"/>
  <p:tag name="KSO_WM_TAG_VERSION" val="1.0"/>
  <p:tag name="KSO_WM_BEAUTIFY_FLAG" val=""/>
  <p:tag name="KSO_WM_UNIT_PRESET_TEXT" val="单击此处添加文本具体内容，简明扼要的阐述您的观点。根据需要可酌情增减文字。"/>
  <p:tag name="KSO_WM_UNIT_SUBTYPE" val="a"/>
</p:tagLst>
</file>

<file path=ppt/tags/tag404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3957_3*l_h_i*1_1_3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05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13957_3*l_h_a*1_1_1"/>
  <p:tag name="KSO_WM_TEMPLATE_CATEGORY" val="diagram"/>
  <p:tag name="KSO_WM_TEMPLATE_INDEX" val="20213957"/>
  <p:tag name="KSO_WM_UNIT_LAYERLEVEL" val="1_1_1"/>
  <p:tag name="KSO_WM_TAG_VERSION" val="1.0"/>
  <p:tag name="KSO_WM_BEAUTIFY_FLAG" val=""/>
  <p:tag name="KSO_WM_UNIT_PRESET_TEXT" val="办公技能"/>
  <p:tag name="KSO_WM_UNIT_ISNUMDGMTITLE" val="0"/>
  <p:tag name="KSO_WM_UNIT_TEXT_FILL_FORE_SCHEMECOLOR_INDEX_BRIGHTNESS" val="0.35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3957_3*l_h_i*1_2_1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07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3957_3*l_h_i*1_2_2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0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3957_3*l_h_f*1_2_1"/>
  <p:tag name="KSO_WM_TEMPLATE_CATEGORY" val="diagram"/>
  <p:tag name="KSO_WM_TEMPLATE_INDEX" val="20213957"/>
  <p:tag name="KSO_WM_UNIT_LAYERLEVEL" val="1_1_1"/>
  <p:tag name="KSO_WM_TAG_VERSION" val="1.0"/>
  <p:tag name="KSO_WM_BEAUTIFY_FLAG" val=""/>
  <p:tag name="KSO_WM_UNIT_PRESET_TEXT" val="单击此处添加文本具体内容，简明扼要的阐述您的观点。根据需要可酌情增减文字。"/>
  <p:tag name="KSO_WM_UNIT_SUBTYPE" val="a"/>
</p:tagLst>
</file>

<file path=ppt/tags/tag409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3957_3*l_h_i*1_2_3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13957_3*l_h_a*1_2_1"/>
  <p:tag name="KSO_WM_TEMPLATE_CATEGORY" val="diagram"/>
  <p:tag name="KSO_WM_TEMPLATE_INDEX" val="20213957"/>
  <p:tag name="KSO_WM_UNIT_LAYERLEVEL" val="1_1_1"/>
  <p:tag name="KSO_WM_TAG_VERSION" val="1.0"/>
  <p:tag name="KSO_WM_BEAUTIFY_FLAG" val=""/>
  <p:tag name="KSO_WM_UNIT_PRESET_TEXT" val="管理技能"/>
  <p:tag name="KSO_WM_UNIT_ISNUMDGMTITLE" val="0"/>
  <p:tag name="KSO_WM_UNIT_TEXT_FILL_FORE_SCHEMECOLOR_INDEX_BRIGHTNESS" val="0.35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13957_3*l_h_i*1_3_3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12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13957_3*l_h_i*1_3_2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1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3957_3*l_h_f*1_3_1"/>
  <p:tag name="KSO_WM_TEMPLATE_CATEGORY" val="diagram"/>
  <p:tag name="KSO_WM_TEMPLATE_INDEX" val="20213957"/>
  <p:tag name="KSO_WM_UNIT_LAYERLEVEL" val="1_1_1"/>
  <p:tag name="KSO_WM_TAG_VERSION" val="1.0"/>
  <p:tag name="KSO_WM_BEAUTIFY_FLAG" val=""/>
  <p:tag name="KSO_WM_UNIT_PRESET_TEXT" val="单击此处添加文本具体内容，简明扼要的阐述您的观点。根据需要可酌情增减文字。"/>
  <p:tag name="KSO_WM_UNIT_SUBTYPE" val="a"/>
</p:tagLst>
</file>

<file path=ppt/tags/tag414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3957_3*l_h_i*1_3_1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15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13957_3*l_h_a*1_3_1"/>
  <p:tag name="KSO_WM_TEMPLATE_CATEGORY" val="diagram"/>
  <p:tag name="KSO_WM_TEMPLATE_INDEX" val="20213957"/>
  <p:tag name="KSO_WM_UNIT_LAYERLEVEL" val="1_1_1"/>
  <p:tag name="KSO_WM_TAG_VERSION" val="1.0"/>
  <p:tag name="KSO_WM_BEAUTIFY_FLAG" val=""/>
  <p:tag name="KSO_WM_UNIT_PRESET_TEXT" val="操作技能"/>
  <p:tag name="KSO_WM_UNIT_ISNUMDGMTITLE" val="0"/>
  <p:tag name="KSO_WM_UNIT_TEXT_FILL_FORE_SCHEMECOLOR_INDEX_BRIGHTNESS" val="0.35"/>
  <p:tag name="KSO_WM_UNIT_TEXT_FILL_FORE_SCHEMECOLOR_INDEX" val="13"/>
  <p:tag name="KSO_WM_UNIT_TEXT_FILL_TYPE" val="1"/>
</p:tagLst>
</file>

<file path=ppt/tags/tag416.xml><?xml version="1.0" encoding="utf-8"?>
<p:tagLst xmlns:p="http://schemas.openxmlformats.org/presentationml/2006/main">
  <p:tag name="KSO_WM_UNIT_LINE_FORE_SCHEMECOLOR_INDEX" val="14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3957_3*l_h_i*1_4_1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17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13957_3*l_h_i*1_4_2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1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3957_3*l_h_f*1_4_1"/>
  <p:tag name="KSO_WM_TEMPLATE_CATEGORY" val="diagram"/>
  <p:tag name="KSO_WM_TEMPLATE_INDEX" val="20213957"/>
  <p:tag name="KSO_WM_UNIT_LAYERLEVEL" val="1_1_1"/>
  <p:tag name="KSO_WM_TAG_VERSION" val="1.0"/>
  <p:tag name="KSO_WM_BEAUTIFY_FLAG" val=""/>
  <p:tag name="KSO_WM_UNIT_PRESET_TEXT" val="单击此处添加文本具体内容，简明扼要的阐述您的观点。根据需要可酌情增减文字。"/>
  <p:tag name="KSO_WM_UNIT_SUBTYPE" val="a"/>
</p:tagLst>
</file>

<file path=ppt/tags/tag419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13957_3*l_h_i*1_4_3"/>
  <p:tag name="KSO_WM_TEMPLATE_CATEGORY" val="diagram"/>
  <p:tag name="KSO_WM_TEMPLATE_INDEX" val="20213957"/>
  <p:tag name="KSO_WM_UNIT_LAYERLEVEL" val="1_1_1"/>
  <p:tag name="KSO_WM_TAG_VERSION" val="1.0"/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13957_3*l_h_a*1_4_1"/>
  <p:tag name="KSO_WM_TEMPLATE_CATEGORY" val="diagram"/>
  <p:tag name="KSO_WM_TEMPLATE_INDEX" val="20213957"/>
  <p:tag name="KSO_WM_UNIT_LAYERLEVEL" val="1_1_1"/>
  <p:tag name="KSO_WM_TAG_VERSION" val="1.0"/>
  <p:tag name="KSO_WM_BEAUTIFY_FLAG" val=""/>
  <p:tag name="KSO_WM_UNIT_PRESET_TEXT" val="业务技能"/>
  <p:tag name="KSO_WM_UNIT_ISNUMDGMTITLE" val="0"/>
  <p:tag name="KSO_WM_UNIT_TEXT_FILL_FORE_SCHEMECOLOR_INDEX_BRIGHTNESS" val="0.35"/>
  <p:tag name="KSO_WM_UNIT_TEXT_FILL_FORE_SCHEMECOLOR_INDEX" val="13"/>
  <p:tag name="KSO_WM_UNIT_TEXT_FILL_TYPE" val="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WM_BEAUTIFY_SHAPE_IDENTITY" val="{39b22b7c-4358-4fd7-ba76-7812f783bec1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06_1*a*1"/>
  <p:tag name="KSO_WM_TEMPLATE_CATEGORY" val="diagram"/>
  <p:tag name="KSO_WM_TEMPLATE_INDEX" val="20212706"/>
  <p:tag name="KSO_WM_UNIT_LAYERLEVEL" val="1"/>
  <p:tag name="KSO_WM_TAG_VERSION" val="1.0"/>
  <p:tag name="KSO_WM_BEAUTIFY_FLAG" val="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ea773164ee594500a63d0878368111e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1ae1f7d41940799f5c7da5199d24f5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664054ed1e2fb80953"/>
  <p:tag name="KSO_WM_TEMPLATE_ASSEMBLE_GROUPID" val="60656f664054ed1e2fb80953"/>
</p:tagLst>
</file>

<file path=ppt/tags/tag42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2706_1*f*2"/>
  <p:tag name="KSO_WM_TEMPLATE_CATEGORY" val="diagram"/>
  <p:tag name="KSO_WM_TEMPLATE_INDEX" val="20212706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44"/>
  <p:tag name="KSO_WM_UNIT_SHOW_EDIT_AREA_INDICATION" val="1"/>
  <p:tag name="KSO_WM_CHIP_GROUPID" val="5e6b05596848fb12bee65ac8"/>
  <p:tag name="KSO_WM_CHIP_XID" val="5e6b05596848fb12bee65aca"/>
  <p:tag name="KSO_WM_UNIT_DEC_AREA_ID" val="59cbbdcfef3b4d5ca3d8a6f33d9d4ef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c0300932e984058853d040923adf237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664054ed1e2fb80953"/>
  <p:tag name="KSO_WM_TEMPLATE_ASSEMBLE_GROUPID" val="60656f664054ed1e2fb80953"/>
</p:tagLst>
</file>

<file path=ppt/tags/tag42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706_1*f*1"/>
  <p:tag name="KSO_WM_TEMPLATE_CATEGORY" val="diagram"/>
  <p:tag name="KSO_WM_TEMPLATE_INDEX" val="20212706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50"/>
  <p:tag name="KSO_WM_UNIT_SHOW_EDIT_AREA_INDICATION" val="1"/>
  <p:tag name="KSO_WM_CHIP_GROUPID" val="5e6b05596848fb12bee65ac8"/>
  <p:tag name="KSO_WM_CHIP_XID" val="5e6b05596848fb12bee65aca"/>
  <p:tag name="KSO_WM_UNIT_DEC_AREA_ID" val="c007f1702d1a45899ab2bbd2d031fc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e31ecb9b3cf43e8a0c87842b36949d8"/>
  <p:tag name="KSO_WM_UNIT_SUPPORT_BIG_FONT" val="1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664054ed1e2fb80953"/>
  <p:tag name="KSO_WM_TEMPLATE_ASSEMBLE_GROUPID" val="60656f664054ed1e2fb80953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33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1_1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SUBTYPE" val="d"/>
  <p:tag name="KSO_WM_UNIT_TYPE" val="l_h_i"/>
  <p:tag name="KSO_WM_UNIT_INDEX" val="1_1_1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1_1_2"/>
  <p:tag name="KSO_WM_UNIT_ID" val="diagram20218972_3*l_h_i*1_1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2e4aea42f36c4d90a1d7b6220e2ee724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3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4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5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6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f*1_1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UNIT_SUBTYPE" val="a"/>
  <p:tag name="KSO_WM_UNIT_NOCLEAR" val="0"/>
  <p:tag name="KSO_WM_DIAGRAM_GROUP_CODE" val="l1l2-1"/>
  <p:tag name="KSO_WM_UNIT_TYPE" val="l_h_f"/>
  <p:tag name="KSO_WM_UNIT_INDEX" val="1_1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0.25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1_2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SUBTYPE" val="d"/>
  <p:tag name="KSO_WM_UNIT_TYPE" val="l_h_i"/>
  <p:tag name="KSO_WM_UNIT_INDEX" val="1_2_1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1_2_2"/>
  <p:tag name="KSO_WM_UNIT_ID" val="diagram20218972_3*l_h_i*1_2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2e4aea42f36c4d90a1d7b6220e2ee724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3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4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5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6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f*1_2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UNIT_SUBTYPE" val="a"/>
  <p:tag name="KSO_WM_UNIT_NOCLEAR" val="0"/>
  <p:tag name="KSO_WM_DIAGRAM_GROUP_CODE" val="l1l2-1"/>
  <p:tag name="KSO_WM_UNIT_TYPE" val="l_h_f"/>
  <p:tag name="KSO_WM_UNIT_INDEX" val="1_2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0.25"/>
  <p:tag name="KSO_WM_UNIT_TEXT_FILL_FORE_SCHEMECOLOR_INDEX" val="13"/>
  <p:tag name="KSO_WM_UNIT_TEXT_FILL_TYPE" val="1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1_3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SUBTYPE" val="d"/>
  <p:tag name="KSO_WM_UNIT_TYPE" val="l_h_i"/>
  <p:tag name="KSO_WM_UNIT_INDEX" val="1_3_1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1_3_2"/>
  <p:tag name="KSO_WM_UNIT_ID" val="diagram20218972_3*l_h_i*1_3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2e4aea42f36c4d90a1d7b6220e2ee724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3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4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5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6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f*1_3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UNIT_SUBTYPE" val="a"/>
  <p:tag name="KSO_WM_UNIT_NOCLEAR" val="0"/>
  <p:tag name="KSO_WM_DIAGRAM_GROUP_CODE" val="l1l2-1"/>
  <p:tag name="KSO_WM_UNIT_TYPE" val="l_h_f"/>
  <p:tag name="KSO_WM_UNIT_INDEX" val="1_3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0.25"/>
  <p:tag name="KSO_WM_UNIT_TEXT_FILL_FORE_SCHEMECOLOR_INDEX" val="13"/>
  <p:tag name="KSO_WM_UNIT_TEXT_FILL_TYPE" val="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1_4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SUBTYPE" val="d"/>
  <p:tag name="KSO_WM_UNIT_TYPE" val="l_h_i"/>
  <p:tag name="KSO_WM_UNIT_INDEX" val="1_4_1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1_4_2"/>
  <p:tag name="KSO_WM_UNIT_ID" val="diagram20218972_3*l_h_i*1_4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2e4aea42f36c4d90a1d7b6220e2ee724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3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4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5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6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f*1_4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UNIT_SUBTYPE" val="a"/>
  <p:tag name="KSO_WM_UNIT_NOCLEAR" val="0"/>
  <p:tag name="KSO_WM_DIAGRAM_GROUP_CODE" val="l1l2-1"/>
  <p:tag name="KSO_WM_UNIT_TYPE" val="l_h_f"/>
  <p:tag name="KSO_WM_UNIT_INDEX" val="1_4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0.25"/>
  <p:tag name="KSO_WM_UNIT_TEXT_FILL_FORE_SCHEMECOLOR_INDEX" val="13"/>
  <p:tag name="KSO_WM_UNIT_TEXT_FILL_TYPE" val="1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95_1*i*3"/>
  <p:tag name="KSO_WM_TEMPLATE_CATEGORY" val="diagram"/>
  <p:tag name="KSO_WM_TEMPLATE_INDEX" val="20205195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193_1*m_h_i*1_1_2"/>
  <p:tag name="KSO_WM_TEMPLATE_CATEGORY" val="diagram"/>
  <p:tag name="KSO_WM_TEMPLATE_INDEX" val="160193"/>
  <p:tag name="KSO_WM_UNIT_LAYERLEVEL" val="1_1_1"/>
  <p:tag name="KSO_WM_TAG_VERSION" val="1.0"/>
  <p:tag name="KSO_WM_BEAUTIFY_FLAG" val=""/>
  <p:tag name="KSO_WM_UNIT_LINE_FORE_SCHEMECOLOR_INDEX" val="14"/>
  <p:tag name="KSO_WM_UNIT_LINE_FILL_TYPE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193_1*m_i*1_1"/>
  <p:tag name="KSO_WM_TEMPLATE_CATEGORY" val="diagram"/>
  <p:tag name="KSO_WM_TEMPLATE_INDEX" val="160193"/>
  <p:tag name="KSO_WM_UNIT_LAYERLEVEL" val="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160193_1*m_i*1_2"/>
  <p:tag name="KSO_WM_TEMPLATE_CATEGORY" val="diagram"/>
  <p:tag name="KSO_WM_TEMPLATE_INDEX" val="160193"/>
  <p:tag name="KSO_WM_UNIT_LAYERLEVEL" val="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160193_1*m_i*1_3"/>
  <p:tag name="KSO_WM_TEMPLATE_CATEGORY" val="diagram"/>
  <p:tag name="KSO_WM_TEMPLATE_INDEX" val="160193"/>
  <p:tag name="KSO_WM_UNIT_LAYERLEVEL" val="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diagram160193_1*m_i*1_4"/>
  <p:tag name="KSO_WM_TEMPLATE_CATEGORY" val="diagram"/>
  <p:tag name="KSO_WM_TEMPLATE_INDEX" val="160193"/>
  <p:tag name="KSO_WM_UNIT_LAYERLEVEL" val="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ID" val="diagram160193_1*m_i*1_5"/>
  <p:tag name="KSO_WM_TEMPLATE_CATEGORY" val="diagram"/>
  <p:tag name="KSO_WM_TEMPLATE_INDEX" val="160193"/>
  <p:tag name="KSO_WM_UNIT_LAYERLEVEL" val="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ID" val="diagram160193_1*m_i*1_7"/>
  <p:tag name="KSO_WM_TEMPLATE_CATEGORY" val="diagram"/>
  <p:tag name="KSO_WM_TEMPLATE_INDEX" val="160193"/>
  <p:tag name="KSO_WM_UNIT_LAYERLEVEL" val="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74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193_1*m_h_f*1_2_1"/>
  <p:tag name="KSO_WM_TEMPLATE_CATEGORY" val="diagram"/>
  <p:tag name="KSO_WM_TEMPLATE_INDEX" val="160193"/>
  <p:tag name="KSO_WM_UNIT_LAYERLEVEL" val="1_1_1"/>
  <p:tag name="KSO_WM_TAG_VERSION" val="1.0"/>
  <p:tag name="KSO_WM_BEAUTIFY_FLAG" val="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193_1*m_h_i*1_2_2"/>
  <p:tag name="KSO_WM_TEMPLATE_CATEGORY" val="diagram"/>
  <p:tag name="KSO_WM_TEMPLATE_INDEX" val="160193"/>
  <p:tag name="KSO_WM_UNIT_LAYERLEVEL" val="1_1_1"/>
  <p:tag name="KSO_WM_TAG_VERSION" val="1.0"/>
  <p:tag name="KSO_WM_BEAUTIFY_FLAG" val=""/>
  <p:tag name="KSO_WM_UNIT_LINE_FORE_SCHEMECOLOR_INDEX" val="14"/>
  <p:tag name="KSO_WM_UNIT_LINE_FILL_TYPE" val="2"/>
</p:tagLst>
</file>

<file path=ppt/tags/tag4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193_1*m_h_a*1_2_1"/>
  <p:tag name="KSO_WM_TEMPLATE_CATEGORY" val="diagram"/>
  <p:tag name="KSO_WM_TEMPLATE_INDEX" val="160193"/>
  <p:tag name="KSO_WM_UNIT_LAYERLEVEL" val="1_1_1"/>
  <p:tag name="KSO_WM_TAG_VERSION" val="1.0"/>
  <p:tag name="KSO_WM_BEAUTIFY_FLAG" val=""/>
  <p:tag name="KSO_WM_UNIT_TEXT_FILL_FORE_SCHEMECOLOR_INDEX" val="9"/>
  <p:tag name="KSO_WM_UNIT_TEXT_FILL_TYPE" val="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1"/>
  <p:tag name="KSO_WM_UNIT_ID" val="diagram160193_1*m_h_i*1_2_1"/>
  <p:tag name="KSO_WM_TEMPLATE_CATEGORY" val="diagram"/>
  <p:tag name="KSO_WM_TEMPLATE_INDEX" val="160193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LINE_FORE_SCHEMECOLOR_INDEX" val="9"/>
  <p:tag name="KSO_WM_UNIT_LINE_FILL_TYPE" val="2"/>
  <p:tag name="KSO_WM_UNIT_TEXT_FILL_FORE_SCHEMECOLOR_INDEX" val="14"/>
  <p:tag name="KSO_WM_UNIT_TEXT_FILL_TYPE" val="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1"/>
  <p:tag name="KSO_WM_UNIT_ID" val="diagram160193_1*m_h_i*1_1_1"/>
  <p:tag name="KSO_WM_TEMPLATE_CATEGORY" val="diagram"/>
  <p:tag name="KSO_WM_TEMPLATE_INDEX" val="160193"/>
  <p:tag name="KSO_WM_UNIT_LAYERLEVEL" val="1_1_1"/>
  <p:tag name="KSO_WM_TAG_VERSION" val="1.0"/>
  <p:tag name="KSO_WM_BEAUTIFY_FLAG" val=""/>
  <p:tag name="KSO_WM_UNIT_FILL_FORE_SCHEMECOLOR_INDEX" val="10"/>
  <p:tag name="KSO_WM_UNIT_FILL_TYPE" val="1"/>
  <p:tag name="KSO_WM_UNIT_LINE_FORE_SCHEMECOLOR_INDEX" val="10"/>
  <p:tag name="KSO_WM_UNIT_LINE_FILL_TYPE" val="2"/>
  <p:tag name="KSO_WM_UNIT_TEXT_FILL_FORE_SCHEMECOLOR_INDEX" val="14"/>
  <p:tag name="KSO_WM_UNIT_TEXT_FILL_TYPE" val="1"/>
</p:tagLst>
</file>

<file path=ppt/tags/tag47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193_1*m_h_a*1_1_1"/>
  <p:tag name="KSO_WM_TEMPLATE_CATEGORY" val="diagram"/>
  <p:tag name="KSO_WM_TEMPLATE_INDEX" val="160193"/>
  <p:tag name="KSO_WM_UNIT_LAYERLEVEL" val="1_1_1"/>
  <p:tag name="KSO_WM_TAG_VERSION" val="1.0"/>
  <p:tag name="KSO_WM_BEAUTIFY_FLAG" val=""/>
  <p:tag name="KSO_WM_UNIT_TEXT_FILL_FORE_SCHEMECOLOR_INDEX" val="10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ID" val="diagram160193_1*m_i*1_6"/>
  <p:tag name="KSO_WM_TEMPLATE_CATEGORY" val="diagram"/>
  <p:tag name="KSO_WM_TEMPLATE_INDEX" val="160193"/>
  <p:tag name="KSO_WM_UNIT_LAYERLEVEL" val="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81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48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52_1*a*1"/>
  <p:tag name="KSO_WM_TEMPLATE_CATEGORY" val="diagram"/>
  <p:tag name="KSO_WM_TEMPLATE_INDEX" val="20201852"/>
  <p:tag name="KSO_WM_UNIT_LAYERLEVEL" val="1"/>
  <p:tag name="KSO_WM_TAG_VERSION" val="1.0"/>
  <p:tag name="KSO_WM_BEAUTIFY_FLAG" val=""/>
  <p:tag name="KSO_WM_UNIT_SHOW_EDIT_AREA_INDICATION" val="1"/>
  <p:tag name="KSO_WM_UNIT_DEFAULT_FONT" val="28;40;4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13983_1*m_h_i*1_1_2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13983_1*m_h_i*1_1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13983_1*m_h_i*1_2_2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13983_1*m_h_i*1_2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13983_1*m_h_i*1_3_2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13983_1*m_h_i*1_3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13983_1*m_h_i*1_4_2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13983_1*m_h_i*1_4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495.xml><?xml version="1.0" encoding="utf-8"?>
<p:tagLst xmlns:p="http://schemas.openxmlformats.org/presentationml/2006/main">
  <p:tag name="KSO_WM_UNIT_ISCONTENTSTITLE" val="0"/>
  <p:tag name="KSO_WM_UNIT_PRESET_TEXT" val="业务技能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13983_1*m_h_a*1_3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TEXT_FILL_FORE_SCHEMECOLOR_INDEX" val="5"/>
  <p:tag name="KSO_WM_UNIT_TEXT_FILL_TYPE" val="1"/>
  <p:tag name="KSO_WM_UNIT_USESOURCEFORMAT_APPLY" val="1"/>
  <p:tag name="KSO_WM_UNIT_VALUE" val="12"/>
  <p:tag name="KSO_WM_UNIT_ISNUMDGMTITLE" val="0"/>
</p:tagLst>
</file>

<file path=ppt/tags/tag496.xml><?xml version="1.0" encoding="utf-8"?>
<p:tagLst xmlns:p="http://schemas.openxmlformats.org/presentationml/2006/main">
  <p:tag name="KSO_WM_UNIT_ISCONTENTSTITLE" val="0"/>
  <p:tag name="KSO_WM_UNIT_PRESET_TEXT" val="管理技能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13983_1*m_h_a*1_1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TEXT_FILL_FORE_SCHEMECOLOR_INDEX" val="5"/>
  <p:tag name="KSO_WM_UNIT_TEXT_FILL_TYPE" val="1"/>
  <p:tag name="KSO_WM_UNIT_USESOURCEFORMAT_APPLY" val="1"/>
  <p:tag name="KSO_WM_UNIT_VALUE" val="12"/>
  <p:tag name="KSO_WM_UNIT_ISNUMDGMTITLE" val="0"/>
</p:tagLst>
</file>

<file path=ppt/tags/tag497.xml><?xml version="1.0" encoding="utf-8"?>
<p:tagLst xmlns:p="http://schemas.openxmlformats.org/presentationml/2006/main">
  <p:tag name="KSO_WM_UNIT_ISCONTENTSTITLE" val="0"/>
  <p:tag name="KSO_WM_UNIT_PRESET_TEXT" val="操作技能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13983_1*m_h_a*1_2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TEXT_FILL_FORE_SCHEMECOLOR_INDEX" val="5"/>
  <p:tag name="KSO_WM_UNIT_TEXT_FILL_TYPE" val="1"/>
  <p:tag name="KSO_WM_UNIT_USESOURCEFORMAT_APPLY" val="1"/>
  <p:tag name="KSO_WM_UNIT_VALUE" val="13"/>
  <p:tag name="KSO_WM_UNIT_ISNUMDGMTITLE" val="0"/>
</p:tagLst>
</file>

<file path=ppt/tags/tag498.xml><?xml version="1.0" encoding="utf-8"?>
<p:tagLst xmlns:p="http://schemas.openxmlformats.org/presentationml/2006/main">
  <p:tag name="KSO_WM_UNIT_PRESET_TEXT" val="此处可添加操作技能的解释分析，为了演示发布的良好效果，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3983_1*m_h_f*1_2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UNIT_VALUE" val="42"/>
  <p:tag name="KSO_WM_UNIT_SUBTYPE" val="a"/>
</p:tagLst>
</file>

<file path=ppt/tags/tag499.xml><?xml version="1.0" encoding="utf-8"?>
<p:tagLst xmlns:p="http://schemas.openxmlformats.org/presentationml/2006/main">
  <p:tag name="KSO_WM_UNIT_ISCONTENTSTITLE" val="0"/>
  <p:tag name="KSO_WM_UNIT_PRESET_TEXT" val="沟通技能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13983_1*m_h_a*1_4_1"/>
  <p:tag name="KSO_WM_TEMPLATE_CATEGORY" val="diagram"/>
  <p:tag name="KSO_WM_TEMPLATE_INDEX" val="20213983"/>
  <p:tag name="KSO_WM_UNIT_LAYERLEVEL" val="1_1_1"/>
  <p:tag name="KSO_WM_TAG_VERSION" val="1.0"/>
  <p:tag name="KSO_WM_BEAUTIFY_FLAG" val=""/>
  <p:tag name="KSO_WM_UNIT_TEXT_FILL_FORE_SCHEMECOLOR_INDEX" val="5"/>
  <p:tag name="KSO_WM_UNIT_TEXT_FILL_TYPE" val="1"/>
  <p:tag name="KSO_WM_UNIT_USESOURCEFORMAT_APPLY" val="1"/>
  <p:tag name="KSO_WM_UNIT_VALUE" val="13"/>
  <p:tag name="KSO_WM_UNIT_ISNUMDGMTITLE" val="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大标题"/>
  <p:tag name="KSO_WM_UNIT_NOCLEAR" val="0"/>
  <p:tag name="KSO_WM_UNIT_SHOW_EDIT_AREA_INDICATION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806_1*a*1"/>
  <p:tag name="KSO_WM_TEMPLATE_CATEGORY" val="diagram"/>
  <p:tag name="KSO_WM_TEMPLATE_INDEX" val="20214806"/>
  <p:tag name="KSO_WM_UNIT_LAYERLEVEL" val="1"/>
  <p:tag name="KSO_WM_TAG_VERSION" val="1.0"/>
  <p:tag name="KSO_WM_BEAUTIFY_FLAG" val=""/>
  <p:tag name="KSO_WM_CHIP_GROUPID" val="5f461bcef3f92eac738049c8"/>
  <p:tag name="KSO_WM_CHIP_XID" val="5f461bcef3f92eac738049c9"/>
  <p:tag name="KSO_WM_UNIT_DEC_AREA_ID" val="f7e2701098234aa1822057a9e44de9e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6eeab7431e844836a37431cd9d2ca6f7"/>
  <p:tag name="KSO_WM_UNIT_TEXT_FILL_FORE_SCHEMECOLOR_INDEX_BRIGHTNESS" val="0"/>
  <p:tag name="KSO_WM_UNIT_TEXT_FILL_FORE_SCHEMECOLOR_INDEX" val="13"/>
  <p:tag name="KSO_WM_UNIT_TEXT_FILL_TYPE" val="1"/>
  <p:tag name="KSO_WM_TEMPLATE_ASSEMBLE_XID" val="60656fa14054ed1e2fb80da0"/>
  <p:tag name="KSO_WM_TEMPLATE_ASSEMBLE_GROUPID" val="60656fa14054ed1e2fb80da0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WM_BEAUTIFY_SHAPE_IDENTITY" val="{218317eb-4e6f-4a34-9ca7-b24614208503}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09.xml><?xml version="1.0" encoding="utf-8"?>
<p:tagLst xmlns:p="http://schemas.openxmlformats.org/presentationml/2006/main">
  <p:tag name="KSO_WM_SLIDE_ID" val="diagram20202386_1"/>
  <p:tag name="KSO_WM_TEMPLATE_SUBCATEGORY" val="1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2386"/>
  <p:tag name="KSO_WM_SLIDE_LAYOUT" val="a_d"/>
  <p:tag name="KSO_WM_SLIDE_LAYOUT_CNT" val="1_1"/>
  <p:tag name="KSO_WM_SLIDE_TYPE" val="text"/>
  <p:tag name="KSO_WM_SLIDE_SUBTYPE" val="picTxt"/>
  <p:tag name="KSO_WM_SLIDE_SIZE" val="960*457"/>
  <p:tag name="KSO_WM_SLIDE_POSITION" val="0*3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horizontalAlign&quot;:1,&quot;id&quot;:&quot;2021-11-14T21:21:26&quot;,&quot;maxSize&quot;:{&quot;size1&quot;:23.600000000000001},&quot;minSize&quot;:{&quot;size1&quot;:23.600000000000001},&quot;normalSize&quot;:{&quot;size1&quot;:23.600000000000001},&quot;subLayout&quot;:[{&quot;id&quot;:&quot;2021-11-14T21:21:26&quot;,&quot;margin&quot;:{&quot;bottom&quot;:1.2350000143051147,&quot;left&quot;:1.690000057220459,&quot;right&quot;:1.6970000267028809,&quot;top&quot;:1.690000057220459},&quot;type&quot;:0},{&quot;horizontalAlign&quot;:0,&quot;id&quot;:&quot;2021-11-14T21:21:26&quot;,&quot;margin&quot;:{&quot;bottom&quot;:2.5399999618530273,&quot;left&quot;:1.690000057220459,&quot;right&quot;:1.690000057220459,&quot;top&quot;:0.026000002399086952},&quot;type&quot;:1,&quot;verticalAlign&quot;:0}],&quot;type&quot;:1,&quot;verticalAlign&quot;:1}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  <p:tag name="KSO_WM_SPECIAL_SOURCE" val="bdnull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8_1*a*1"/>
  <p:tag name="KSO_WM_TEMPLATE_CATEGORY" val="diagram"/>
  <p:tag name="KSO_WM_TEMPLATE_INDEX" val="20212308"/>
  <p:tag name="KSO_WM_UNIT_LAYERLEVEL" val="1"/>
  <p:tag name="KSO_WM_TAG_VERSION" val="1.0"/>
  <p:tag name="KSO_WM_BEAUTIFY_FLAG" val=""/>
  <p:tag name="KSO_WM_UNIT_SHOW_EDIT_AREA_INDICATION" val="1"/>
  <p:tag name="KSO_WM_UNIT_DEFAULT_FONT" val="24;44;4"/>
  <p:tag name="KSO_WM_UNIT_BLOCK" val="0"/>
  <p:tag name="KSO_WM_UNIT_DEC_AREA_ID" val="a818e3ad0ec8424ba385fc5261a9d8af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620b4783f0564a9c935981bf6bf1db75"/>
  <p:tag name="KSO_WM_UNIT_TEXT_FILL_FORE_SCHEMECOLOR_INDEX_BRIGHTNESS" val="0"/>
  <p:tag name="KSO_WM_UNIT_TEXT_FILL_FORE_SCHEMECOLOR_INDEX" val="13"/>
  <p:tag name="KSO_WM_UNIT_TEXT_FILL_TYPE" val="1"/>
  <p:tag name="KSO_WM_TEMPLATE_ASSEMBLE_XID" val="5f9fc8f458547e5288195a1d"/>
  <p:tag name="KSO_WM_TEMPLATE_ASSEMBLE_GROUPID" val="5f9fc8f458547e5288195a1d"/>
</p:tagLst>
</file>

<file path=ppt/tags/tag515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f*1_1_1"/>
  <p:tag name="KSO_WM_UNIT_LAYERLEVEL" val="1_1_1"/>
  <p:tag name="KSO_WM_UNIT_HIGHLIGHT" val="0"/>
  <p:tag name="KSO_WM_UNIT_COMPATIBLE" val="0"/>
  <p:tag name="KSO_WM_BEAUTIFY_FLAG" val=""/>
  <p:tag name="KSO_WM_UNIT_NOCLEAR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PRESET_TEXT" val="单击此处添加文本具体内容，简明扼要的阐述您的观点。"/>
  <p:tag name="KSO_WM_UNIT_DIAGRAM_IS_NEED_ADD_PATH_ANIM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16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f*1_5_1"/>
  <p:tag name="KSO_WM_UNIT_LAYERLEVEL" val="1_1_1"/>
  <p:tag name="KSO_WM_UNIT_HIGHLIGHT" val="0"/>
  <p:tag name="KSO_WM_UNIT_COMPATIBLE" val="0"/>
  <p:tag name="KSO_WM_BEAUTIFY_FLAG" val=""/>
  <p:tag name="KSO_WM_UNIT_NOCLEAR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PRESET_TEXT" val="单击此处添加文本具体内容，简明扼要的阐述您的观点。"/>
  <p:tag name="KSO_WM_UNIT_DIAGRAM_IS_NEED_ADD_PATH_ANIM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17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f*1_3_1"/>
  <p:tag name="KSO_WM_UNIT_LAYERLEVEL" val="1_1_1"/>
  <p:tag name="KSO_WM_UNIT_HIGHLIGHT" val="0"/>
  <p:tag name="KSO_WM_UNIT_COMPATIBLE" val="0"/>
  <p:tag name="KSO_WM_BEAUTIFY_FLAG" val=""/>
  <p:tag name="KSO_WM_UNIT_NOCLEAR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PRESET_TEXT" val="单击此处添加文本具体内容，简明扼要的阐述您的观点。"/>
  <p:tag name="KSO_WM_UNIT_DIAGRAM_IS_NEED_ADD_PATH_ANIM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18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i*1_1_1"/>
  <p:tag name="KSO_WM_UNIT_LAYERLEVEL" val="1_1_1"/>
  <p:tag name="KSO_WM_UNIT_HIGHLIGHT" val="0"/>
  <p:tag name="KSO_WM_UNIT_COMPATIBLE" val="0"/>
  <p:tag name="KSO_WM_BEAUTIFY_FLAG" val="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DIAGRAM_IS_NEED_ADD_PATH_ANIM" val="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19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i*1_3_1"/>
  <p:tag name="KSO_WM_UNIT_LAYERLEVEL" val="1_1_1"/>
  <p:tag name="KSO_WM_UNIT_HIGHLIGHT" val="0"/>
  <p:tag name="KSO_WM_UNIT_COMPATIBLE" val="0"/>
  <p:tag name="KSO_WM_BEAUTIFY_FLAG" val="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DIAGRAM_IS_NEED_ADD_PATH_ANIM" val="0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i*1_5_1"/>
  <p:tag name="KSO_WM_UNIT_LAYERLEVEL" val="1_1_1"/>
  <p:tag name="KSO_WM_UNIT_HIGHLIGHT" val="0"/>
  <p:tag name="KSO_WM_UNIT_COMPATIBLE" val="0"/>
  <p:tag name="KSO_WM_BEAUTIFY_FLAG" val="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DIAGRAM_IS_NEED_ADD_PATH_ANIM" val="0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8_5*l_h_a*1_1_1"/>
  <p:tag name="KSO_WM_TEMPLATE_CATEGORY" val="diagram"/>
  <p:tag name="KSO_WM_TEMPLATE_INDEX" val="788"/>
  <p:tag name="KSO_WM_UNIT_LAYERLEVEL" val="1_1_1"/>
  <p:tag name="KSO_WM_TAG_VERSION" val="1.0"/>
  <p:tag name="KSO_WM_BEAUTIFY_FLAG" val=""/>
  <p:tag name="KSO_WM_UNIT_ISCONTENTSTITLE" val="0"/>
  <p:tag name="KSO_WM_UNIT_NOCLEAR" val="0"/>
  <p:tag name="KSO_WM_DIAGRAM_GROUP_CODE" val="l1-1"/>
  <p:tag name="KSO_WM_UNIT_TYPE" val="l_h_a"/>
  <p:tag name="KSO_WM_UNIT_INDEX" val="1_1_1"/>
  <p:tag name="KSO_WM_UNIT_PRESET_TEXT" val="添加标题"/>
  <p:tag name="KSO_WM_UNIT_DIAGRAM_IS_NEED_ADD_PATH_ANIM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8_5*l_h_a*1_3_1"/>
  <p:tag name="KSO_WM_TEMPLATE_CATEGORY" val="diagram"/>
  <p:tag name="KSO_WM_TEMPLATE_INDEX" val="788"/>
  <p:tag name="KSO_WM_UNIT_LAYERLEVEL" val="1_1_1"/>
  <p:tag name="KSO_WM_TAG_VERSION" val="1.0"/>
  <p:tag name="KSO_WM_BEAUTIFY_FLAG" val=""/>
  <p:tag name="KSO_WM_UNIT_ISCONTENTSTITLE" val="0"/>
  <p:tag name="KSO_WM_UNIT_NOCLEAR" val="0"/>
  <p:tag name="KSO_WM_DIAGRAM_GROUP_CODE" val="l1-1"/>
  <p:tag name="KSO_WM_UNIT_TYPE" val="l_h_a"/>
  <p:tag name="KSO_WM_UNIT_INDEX" val="1_3_1"/>
  <p:tag name="KSO_WM_UNIT_PRESET_TEXT" val="添加标题"/>
  <p:tag name="KSO_WM_UNIT_DIAGRAM_IS_NEED_ADD_PATH_ANIM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8_5*l_h_a*1_5_1"/>
  <p:tag name="KSO_WM_TEMPLATE_CATEGORY" val="diagram"/>
  <p:tag name="KSO_WM_TEMPLATE_INDEX" val="788"/>
  <p:tag name="KSO_WM_UNIT_LAYERLEVEL" val="1_1_1"/>
  <p:tag name="KSO_WM_TAG_VERSION" val="1.0"/>
  <p:tag name="KSO_WM_BEAUTIFY_FLAG" val=""/>
  <p:tag name="KSO_WM_UNIT_ISCONTENTSTITLE" val="0"/>
  <p:tag name="KSO_WM_UNIT_NOCLEAR" val="0"/>
  <p:tag name="KSO_WM_DIAGRAM_GROUP_CODE" val="l1-1"/>
  <p:tag name="KSO_WM_UNIT_TYPE" val="l_h_a"/>
  <p:tag name="KSO_WM_UNIT_INDEX" val="1_5_1"/>
  <p:tag name="KSO_WM_UNIT_PRESET_TEXT" val="添加标题"/>
  <p:tag name="KSO_WM_UNIT_DIAGRAM_IS_NEED_ADD_PATH_ANIM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24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f*1_2_1"/>
  <p:tag name="KSO_WM_UNIT_LAYERLEVEL" val="1_1_1"/>
  <p:tag name="KSO_WM_UNIT_HIGHLIGHT" val="0"/>
  <p:tag name="KSO_WM_UNIT_COMPATIBLE" val="0"/>
  <p:tag name="KSO_WM_BEAUTIFY_FLAG" val=""/>
  <p:tag name="KSO_WM_UNIT_NOCLEAR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PRESET_TEXT" val="单击此处添加文本具体内容，简明扼要的阐述您的观点。"/>
  <p:tag name="KSO_WM_UNIT_DIAGRAM_IS_NEED_ADD_PATH_ANIM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25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f*1_4_1"/>
  <p:tag name="KSO_WM_UNIT_LAYERLEVEL" val="1_1_1"/>
  <p:tag name="KSO_WM_UNIT_HIGHLIGHT" val="0"/>
  <p:tag name="KSO_WM_UNIT_COMPATIBLE" val="0"/>
  <p:tag name="KSO_WM_BEAUTIFY_FLAG" val=""/>
  <p:tag name="KSO_WM_UNIT_NOCLEAR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PRESET_TEXT" val="单击此处添加文本具体内容，简明扼要的阐述您的观点。"/>
  <p:tag name="KSO_WM_UNIT_DIAGRAM_IS_NEED_ADD_PATH_ANIM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26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i*1_2_1"/>
  <p:tag name="KSO_WM_UNIT_LAYERLEVEL" val="1_1_1"/>
  <p:tag name="KSO_WM_UNIT_HIGHLIGHT" val="0"/>
  <p:tag name="KSO_WM_UNIT_COMPATIBLE" val="0"/>
  <p:tag name="KSO_WM_BEAUTIFY_FLAG" val="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DIAGRAM_IS_NEED_ADD_PATH_ANIM" val="0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27.xml><?xml version="1.0" encoding="utf-8"?>
<p:tagLst xmlns:p="http://schemas.openxmlformats.org/presentationml/2006/main">
  <p:tag name="KSO_WM_TAG_VERSION" val="1.0"/>
  <p:tag name="KSO_WM_TEMPLATE_CATEGORY" val="diagram"/>
  <p:tag name="KSO_WM_TEMPLATE_INDEX" val="788"/>
  <p:tag name="KSO_WM_UNIT_ID" val="diagram788_5*l_h_i*1_4_1"/>
  <p:tag name="KSO_WM_UNIT_LAYERLEVEL" val="1_1_1"/>
  <p:tag name="KSO_WM_UNIT_HIGHLIGHT" val="0"/>
  <p:tag name="KSO_WM_UNIT_COMPATIBLE" val="0"/>
  <p:tag name="KSO_WM_BEAUTIFY_FLAG" val=""/>
  <p:tag name="KSO_WM_UNIT_ISCONTENTSTITLE" val="0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DIAGRAM_IS_NEED_ADD_PATH_ANIM" val="0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8_5*l_h_a*1_2_1"/>
  <p:tag name="KSO_WM_TEMPLATE_CATEGORY" val="diagram"/>
  <p:tag name="KSO_WM_TEMPLATE_INDEX" val="788"/>
  <p:tag name="KSO_WM_UNIT_LAYERLEVEL" val="1_1_1"/>
  <p:tag name="KSO_WM_TAG_VERSION" val="1.0"/>
  <p:tag name="KSO_WM_BEAUTIFY_FLAG" val=""/>
  <p:tag name="KSO_WM_UNIT_ISCONTENTSTITLE" val="0"/>
  <p:tag name="KSO_WM_UNIT_NOCLEAR" val="0"/>
  <p:tag name="KSO_WM_DIAGRAM_GROUP_CODE" val="l1-1"/>
  <p:tag name="KSO_WM_UNIT_TYPE" val="l_h_a"/>
  <p:tag name="KSO_WM_UNIT_INDEX" val="1_2_1"/>
  <p:tag name="KSO_WM_UNIT_PRESET_TEXT" val="添加标题"/>
  <p:tag name="KSO_WM_UNIT_DIAGRAM_IS_NEED_ADD_PATH_ANIM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8_5*l_h_a*1_4_1"/>
  <p:tag name="KSO_WM_TEMPLATE_CATEGORY" val="diagram"/>
  <p:tag name="KSO_WM_TEMPLATE_INDEX" val="788"/>
  <p:tag name="KSO_WM_UNIT_LAYERLEVEL" val="1_1_1"/>
  <p:tag name="KSO_WM_TAG_VERSION" val="1.0"/>
  <p:tag name="KSO_WM_BEAUTIFY_FLAG" val=""/>
  <p:tag name="KSO_WM_UNIT_ISCONTENTSTITLE" val="0"/>
  <p:tag name="KSO_WM_UNIT_NOCLEAR" val="0"/>
  <p:tag name="KSO_WM_DIAGRAM_GROUP_CODE" val="l1-1"/>
  <p:tag name="KSO_WM_UNIT_TYPE" val="l_h_a"/>
  <p:tag name="KSO_WM_UNIT_INDEX" val="1_4_1"/>
  <p:tag name="KSO_WM_UNIT_PRESET_TEXT" val="添加标题"/>
  <p:tag name="KSO_WM_UNIT_DIAGRAM_IS_NEED_ADD_PATH_ANIM" val="0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8_1*a*1"/>
  <p:tag name="KSO_WM_TEMPLATE_CATEGORY" val="diagram"/>
  <p:tag name="KSO_WM_TEMPLATE_INDEX" val="20212308"/>
  <p:tag name="KSO_WM_UNIT_LAYERLEVEL" val="1"/>
  <p:tag name="KSO_WM_TAG_VERSION" val="1.0"/>
  <p:tag name="KSO_WM_BEAUTIFY_FLAG" val=""/>
  <p:tag name="KSO_WM_UNIT_SHOW_EDIT_AREA_INDICATION" val="1"/>
  <p:tag name="KSO_WM_UNIT_DEFAULT_FONT" val="24;44;4"/>
  <p:tag name="KSO_WM_UNIT_BLOCK" val="0"/>
  <p:tag name="KSO_WM_UNIT_DEC_AREA_ID" val="a818e3ad0ec8424ba385fc5261a9d8af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620b4783f0564a9c935981bf6bf1db75"/>
  <p:tag name="KSO_WM_UNIT_TEXT_FILL_FORE_SCHEMECOLOR_INDEX_BRIGHTNESS" val="0"/>
  <p:tag name="KSO_WM_UNIT_TEXT_FILL_FORE_SCHEMECOLOR_INDEX" val="13"/>
  <p:tag name="KSO_WM_UNIT_TEXT_FILL_TYPE" val="1"/>
  <p:tag name="KSO_WM_TEMPLATE_ASSEMBLE_XID" val="5f9fc8f458547e5288195a1d"/>
  <p:tag name="KSO_WM_TEMPLATE_ASSEMBLE_GROUPID" val="5f9fc8f458547e5288195a1d"/>
</p:tagLst>
</file>

<file path=ppt/tags/tag53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0961_1*n_h_h_i*1_2_2_1"/>
  <p:tag name="KSO_WM_TEMPLATE_CATEGORY" val="diagram"/>
  <p:tag name="KSO_WM_TEMPLATE_INDEX" val="2023096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3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0961_1*n_h_h_i*1_2_1_1"/>
  <p:tag name="KSO_WM_TEMPLATE_CATEGORY" val="diagram"/>
  <p:tag name="KSO_WM_TEMPLATE_INDEX" val="2023096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37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0961_1*n_h_i*1_1_1"/>
  <p:tag name="KSO_WM_TEMPLATE_CATEGORY" val="diagram"/>
  <p:tag name="KSO_WM_TEMPLATE_INDEX" val="2023096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3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0961_1*n_h_a*1_1_1"/>
  <p:tag name="KSO_WM_TEMPLATE_CATEGORY" val="diagram"/>
  <p:tag name="KSO_WM_TEMPLATE_INDEX" val="20230961"/>
  <p:tag name="KSO_WM_UNIT_LAYERLEVEL" val="1_1_1"/>
  <p:tag name="KSO_WM_TAG_VERSION" val="3.0"/>
  <p:tag name="KSO_WM_UNIT_PRESET_TEXT" val="添加&#10;项标题"/>
  <p:tag name="KSO_WM_UNIT_FILL_FORE_SCHEMECOLOR_INDEX" val="5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3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0961_1*n_h_h_i*1_2_1_2"/>
  <p:tag name="KSO_WM_TEMPLATE_CATEGORY" val="diagram"/>
  <p:tag name="KSO_WM_TEMPLATE_INDEX" val="2023096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30961_1*n_h_h_i*1_2_1_3"/>
  <p:tag name="KSO_WM_TEMPLATE_CATEGORY" val="diagram"/>
  <p:tag name="KSO_WM_TEMPLATE_INDEX" val="20230961"/>
  <p:tag name="KSO_WM_UNIT_LAYERLEVEL" val="1_1_1_1"/>
  <p:tag name="KSO_WM_TAG_VERSION" val="3.0"/>
  <p:tag name="KSO_WM_UNIT_FILL_FORE_SCHEMECOLOR_INDEX" val="5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4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85*8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0961_1*n_h_h_x*1_2_1_1"/>
  <p:tag name="KSO_WM_TEMPLATE_CATEGORY" val="diagram"/>
  <p:tag name="KSO_WM_TEMPLATE_INDEX" val="2023096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4000000059604645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42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30961_1*n_h_h_i*1_2_2_3"/>
  <p:tag name="KSO_WM_TEMPLATE_CATEGORY" val="diagram"/>
  <p:tag name="KSO_WM_TEMPLATE_INDEX" val="2023096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4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0961_1*n_h_h_i*1_2_2_2"/>
  <p:tag name="KSO_WM_TEMPLATE_CATEGORY" val="diagram"/>
  <p:tag name="KSO_WM_TEMPLATE_INDEX" val="20230961"/>
  <p:tag name="KSO_WM_UNIT_LAYERLEVEL" val="1_1_1_1"/>
  <p:tag name="KSO_WM_TAG_VERSION" val="3.0"/>
  <p:tag name="KSO_WM_UNIT_FILL_FORE_SCHEMECOLOR_INDEX" val="5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4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85*8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0961_1*n_h_h_x*1_2_2_1"/>
  <p:tag name="KSO_WM_TEMPLATE_CATEGORY" val="diagram"/>
  <p:tag name="KSO_WM_TEMPLATE_INDEX" val="20230961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4000000059604645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5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0961_1*n_h_h_f*1_2_2_1"/>
  <p:tag name="KSO_WM_TEMPLATE_CATEGORY" val="diagram"/>
  <p:tag name="KSO_WM_TEMPLATE_INDEX" val="20230961"/>
  <p:tag name="KSO_WM_UNIT_LAYERLEVEL" val="1_1_1_1"/>
  <p:tag name="KSO_WM_TAG_VERSION" val="3.0"/>
  <p:tag name="KSO_WM_BEAUTIFY_FLAG" val="#wm#"/>
  <p:tag name="KSO_WM_UNIT_PLACING_PICTURE_USER_VIEWPORT" val="{&quot;height&quot;:1417,&quot;width&quot;:4423}"/>
  <p:tag name="KSO_WM_DIAGRAM_VERSION" val="3"/>
  <p:tag name="KSO_WM_DIAGRAM_COLOR_TRICK" val="1"/>
  <p:tag name="KSO_WM_DIAGRAM_COLOR_TEXT_CAN_REMOVE" val="n"/>
  <p:tag name="KSO_WM_UNIT_VALUE" val="54"/>
  <p:tag name="KSO_WM_UNIT_PRESET_TEXT" val="单击此处输入你的智能图形项正文 文字是您思想的提炼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4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0961_1*n_h_h_f*1_2_1_1"/>
  <p:tag name="KSO_WM_TEMPLATE_CATEGORY" val="diagram"/>
  <p:tag name="KSO_WM_TEMPLATE_INDEX" val="20230961"/>
  <p:tag name="KSO_WM_UNIT_LAYERLEVEL" val="1_1_1_1"/>
  <p:tag name="KSO_WM_TAG_VERSION" val="3.0"/>
  <p:tag name="KSO_WM_BEAUTIFY_FLAG" val="#wm#"/>
  <p:tag name="KSO_WM_UNIT_PLACING_PICTURE_USER_VIEWPORT" val="{&quot;height&quot;:1417,&quot;width&quot;:4423}"/>
  <p:tag name="KSO_WM_DIAGRAM_VERSION" val="3"/>
  <p:tag name="KSO_WM_DIAGRAM_COLOR_TRICK" val="1"/>
  <p:tag name="KSO_WM_DIAGRAM_COLOR_TEXT_CAN_REMOVE" val="n"/>
  <p:tag name="KSO_WM_UNIT_VALUE" val="54"/>
  <p:tag name="KSO_WM_UNIT_PRESET_TEXT" val="单击此处输入你的智能图形项正文 文字是您思想的提炼"/>
  <p:tag name="KSO_WM_DIAGRAM_MAX_ITEMCNT" val="6"/>
  <p:tag name="KSO_WM_DIAGRAM_MIN_ITEMCNT" val="2"/>
  <p:tag name="KSO_WM_DIAGRAM_VIRTUALLY_FRAME" val="{&quot;height&quot;:384.40000000000003,&quot;width&quot;:706.75000000000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5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8_1*a*1"/>
  <p:tag name="KSO_WM_TEMPLATE_CATEGORY" val="diagram"/>
  <p:tag name="KSO_WM_TEMPLATE_INDEX" val="20212308"/>
  <p:tag name="KSO_WM_UNIT_LAYERLEVEL" val="1"/>
  <p:tag name="KSO_WM_TAG_VERSION" val="1.0"/>
  <p:tag name="KSO_WM_BEAUTIFY_FLAG" val=""/>
  <p:tag name="KSO_WM_UNIT_SHOW_EDIT_AREA_INDICATION" val="1"/>
  <p:tag name="KSO_WM_UNIT_DEFAULT_FONT" val="24;44;4"/>
  <p:tag name="KSO_WM_UNIT_BLOCK" val="0"/>
  <p:tag name="KSO_WM_UNIT_DEC_AREA_ID" val="a818e3ad0ec8424ba385fc5261a9d8af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620b4783f0564a9c935981bf6bf1db75"/>
  <p:tag name="KSO_WM_UNIT_TEXT_FILL_FORE_SCHEMECOLOR_INDEX_BRIGHTNESS" val="0"/>
  <p:tag name="KSO_WM_UNIT_TEXT_FILL_FORE_SCHEMECOLOR_INDEX" val="13"/>
  <p:tag name="KSO_WM_UNIT_TEXT_FILL_TYPE" val="1"/>
  <p:tag name="KSO_WM_TEMPLATE_ASSEMBLE_XID" val="5f9fc8f458547e5288195a1d"/>
  <p:tag name="KSO_WM_TEMPLATE_ASSEMBLE_GROUPID" val="5f9fc8f458547e5288195a1d"/>
</p:tagLst>
</file>

<file path=ppt/tags/tag55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7940_4*l_h_a*1_1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5"/>
  <p:tag name="KSO_WM_UNIT_TEXT_FILL_TYPE" val="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40_4*l_h_i*1_1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7940_4*l_h_i*1_1_2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40_4*l_h_i*1_1_3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940_4*l_h_i*1_1_4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27940_4*l_h_i*1_1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16"/>
  <p:tag name="KSO_WM_UNIT_TEXT_FILL_TYPE" val="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40_4*l_h_i*1_1_5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LINE_FORE_SCHEMECOLOR_INDEX" val="5"/>
  <p:tag name="KSO_WM_UNIT_LINE_FILL_TYPE" val="2"/>
</p:tagLst>
</file>

<file path=ppt/tags/tag559.xml><?xml version="1.0" encoding="utf-8"?>
<p:tagLst xmlns:p="http://schemas.openxmlformats.org/presentationml/2006/main">
  <p:tag name="KSO_WM_UNIT_SUBTYPE" val="a"/>
  <p:tag name="KSO_WM_UNIT_PRESET_TEXT" val="您的正文已经简明扼要，字字珠玑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7940_4*l_h_f*1_1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7940_4*l_h_i*1_3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27940_4*l_h_i*1_3_2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7940_4*l_h_i*1_3_3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7940_4*l_h_i*1_3_4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27940_4*l_h_i*1_3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16"/>
  <p:tag name="KSO_WM_UNIT_TEXT_FILL_TYPE" val="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27940_4*l_h_i*1_3_5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LINE_FORE_SCHEMECOLOR_INDEX" val="7"/>
  <p:tag name="KSO_WM_UNIT_LINE_FILL_TYPE" val="2"/>
</p:tagLst>
</file>

<file path=ppt/tags/tag56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27940_4*l_h_a*1_3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7"/>
  <p:tag name="KSO_WM_UNIT_TEXT_FILL_TYPE" val="1"/>
</p:tagLst>
</file>

<file path=ppt/tags/tag567.xml><?xml version="1.0" encoding="utf-8"?>
<p:tagLst xmlns:p="http://schemas.openxmlformats.org/presentationml/2006/main">
  <p:tag name="KSO_WM_UNIT_SUBTYPE" val="a"/>
  <p:tag name="KSO_WM_UNIT_PRESET_TEXT" val="您的正文已经简明扼要，字字珠玑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7940_4*l_h_f*1_3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7940_4*l_h_i*1_2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7940_4*l_h_i*1_2_2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7940_4*l_h_i*1_2_3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7940_4*l_h_i*1_2_4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27940_4*l_h_i*1_2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16"/>
  <p:tag name="KSO_WM_UNIT_TEXT_FILL_TYPE" val="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27940_4*l_h_i*1_2_5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LINE_FORE_SCHEMECOLOR_INDEX" val="6"/>
  <p:tag name="KSO_WM_UNIT_LINE_FILL_TYPE" val="2"/>
</p:tagLst>
</file>

<file path=ppt/tags/tag57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7940_4*l_h_a*1_2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6"/>
  <p:tag name="KSO_WM_UNIT_TEXT_FILL_TYPE" val="1"/>
</p:tagLst>
</file>

<file path=ppt/tags/tag575.xml><?xml version="1.0" encoding="utf-8"?>
<p:tagLst xmlns:p="http://schemas.openxmlformats.org/presentationml/2006/main">
  <p:tag name="KSO_WM_UNIT_SUBTYPE" val="a"/>
  <p:tag name="KSO_WM_UNIT_PRESET_TEXT" val="您的正文已经简明扼要，字字珠玑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7940_4*l_h_f*1_2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27940_4*l_h_i*1_4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8"/>
  <p:tag name="KSO_WM_UNIT_FILL_TYPE" val="1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27940_4*l_h_i*1_4_2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27940_4*l_h_i*1_4_3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27940_4*l_h_i*1_4_4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27940_4*l_h_i*1_4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16"/>
  <p:tag name="KSO_WM_UNIT_TEXT_FILL_TYPE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227940_4*l_h_i*1_4_5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LINE_FORE_SCHEMECOLOR_INDEX" val="8"/>
  <p:tag name="KSO_WM_UNIT_LINE_FILL_TYPE" val="2"/>
</p:tagLst>
</file>

<file path=ppt/tags/tag58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27940_4*l_h_a*1_4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8"/>
  <p:tag name="KSO_WM_UNIT_TEXT_FILL_TYPE" val="1"/>
</p:tagLst>
</file>

<file path=ppt/tags/tag583.xml><?xml version="1.0" encoding="utf-8"?>
<p:tagLst xmlns:p="http://schemas.openxmlformats.org/presentationml/2006/main">
  <p:tag name="KSO_WM_UNIT_SUBTYPE" val="a"/>
  <p:tag name="KSO_WM_UNIT_PRESET_TEXT" val="您的正文已经简明扼要，字字珠玑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7940_4*l_h_f*1_4_1"/>
  <p:tag name="KSO_WM_TEMPLATE_CATEGORY" val="diagram"/>
  <p:tag name="KSO_WM_TEMPLATE_INDEX" val="20227940"/>
  <p:tag name="KSO_WM_UNIT_LAYERLEVEL" val="1_1_1"/>
  <p:tag name="KSO_WM_TAG_VERSION" val="1.0"/>
  <p:tag name="KSO_WM_BEAUTIFY_FLAG" val=""/>
  <p:tag name="KSO_WM_UNIT_TEXT_FILL_FORE_SCHEMECOLOR_INDEX" val="13"/>
  <p:tag name="KSO_WM_UNIT_TEXT_FILL_TYPE" val="1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1"/>
  <p:tag name="KSO_WM_TEMPLATE_CATEGORY" val="diagram"/>
  <p:tag name="KSO_WM_TEMPLATE_INDEX" val="20202386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1"/>
  <p:tag name="KSO_WM_UNIT_PLACING_PICTURE_MD4" val="0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2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2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86_1*i*3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TYPE" val="i"/>
  <p:tag name="KSO_WM_UNIT_INDEX" val="3"/>
  <p:tag name="KSO_WM_UNIT_SM_LIMIT_TYPE" val="1"/>
  <p:tag name="KSO_WM_UNIT_PLACING_PICTURE_MD4" val="0"/>
  <p:tag name="KSO_WM_UNIT_LINE_FORE_SCHEMECOLOR_INDEX_BRIGHTNESS" val="0.25"/>
  <p:tag name="KSO_WM_UNIT_LINE_FORE_SCHEMECOLOR_INDEX" val="13"/>
  <p:tag name="KSO_WM_UNIT_LINE_FILL_TYPE" val="2"/>
</p:tagLst>
</file>

<file path=ppt/tags/tag588.xml><?xml version="1.0" encoding="utf-8"?>
<p:tagLst xmlns:p="http://schemas.openxmlformats.org/presentationml/2006/main">
  <p:tag name="KSO_WM_UNIT_ISCONTENTSTITLE" val="0"/>
  <p:tag name="KSO_WM_UNIT_PRESET_TEXT" val="WPS/极墨产品部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86_1*a*1"/>
  <p:tag name="KSO_WM_TEMPLATE_CATEGORY" val="diagram"/>
  <p:tag name="KSO_WM_TEMPLATE_INDEX" val="20202386"/>
  <p:tag name="KSO_WM_UNIT_LAYERLEVEL" val="1"/>
  <p:tag name="KSO_WM_TAG_VERSION" val="1.0"/>
  <p:tag name="KSO_WM_BEAUTIFY_FLAG" val=""/>
  <p:tag name="KSO_WM_UNIT_DEFAULT_FONT" val="28;32;4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1_1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SUBTYPE" val="d"/>
  <p:tag name="KSO_WM_UNIT_TYPE" val="l_h_i"/>
  <p:tag name="KSO_WM_UNIT_INDEX" val="1_1_1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1_1_2"/>
  <p:tag name="KSO_WM_UNIT_ID" val="diagram20218972_3*l_h_i*1_1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2e4aea42f36c4d90a1d7b6220e2ee724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3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4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5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6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f*1_1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UNIT_SUBTYPE" val="a"/>
  <p:tag name="KSO_WM_UNIT_NOCLEAR" val="0"/>
  <p:tag name="KSO_WM_DIAGRAM_GROUP_CODE" val="l1l2-1"/>
  <p:tag name="KSO_WM_UNIT_TYPE" val="l_h_f"/>
  <p:tag name="KSO_WM_UNIT_INDEX" val="1_1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0.25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1_2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SUBTYPE" val="d"/>
  <p:tag name="KSO_WM_UNIT_TYPE" val="l_h_i"/>
  <p:tag name="KSO_WM_UNIT_INDEX" val="1_2_1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1_2_2"/>
  <p:tag name="KSO_WM_UNIT_ID" val="diagram20218972_3*l_h_i*1_2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2e4aea42f36c4d90a1d7b6220e2ee724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3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4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5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6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f*1_2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UNIT_SUBTYPE" val="a"/>
  <p:tag name="KSO_WM_UNIT_NOCLEAR" val="0"/>
  <p:tag name="KSO_WM_DIAGRAM_GROUP_CODE" val="l1l2-1"/>
  <p:tag name="KSO_WM_UNIT_TYPE" val="l_h_f"/>
  <p:tag name="KSO_WM_UNIT_INDEX" val="1_2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0.25"/>
  <p:tag name="KSO_WM_UNIT_TEXT_FILL_FORE_SCHEMECOLOR_INDEX" val="13"/>
  <p:tag name="KSO_WM_UNIT_TEXT_FILL_TYPE" val="1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1_3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SUBTYPE" val="d"/>
  <p:tag name="KSO_WM_UNIT_TYPE" val="l_h_i"/>
  <p:tag name="KSO_WM_UNIT_INDEX" val="1_3_1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1_3_2"/>
  <p:tag name="KSO_WM_UNIT_ID" val="diagram20218972_3*l_h_i*1_3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2e4aea42f36c4d90a1d7b6220e2ee724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3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4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5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6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f*1_3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UNIT_SUBTYPE" val="a"/>
  <p:tag name="KSO_WM_UNIT_NOCLEAR" val="0"/>
  <p:tag name="KSO_WM_DIAGRAM_GROUP_CODE" val="l1l2-1"/>
  <p:tag name="KSO_WM_UNIT_TYPE" val="l_h_f"/>
  <p:tag name="KSO_WM_UNIT_INDEX" val="1_3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0.25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1_4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SUBTYPE" val="d"/>
  <p:tag name="KSO_WM_UNIT_TYPE" val="l_h_i"/>
  <p:tag name="KSO_WM_UNIT_INDEX" val="1_4_1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-0.15"/>
  <p:tag name="KSO_WM_UNIT_TEXT_FILL_FORE_SCHEMECOLOR_INDEX" val="14"/>
  <p:tag name="KSO_WM_UNIT_TEXT_FILL_TYPE" val="1"/>
  <p:tag name="KSO_WM_UNIT_VALUE" val="0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l2-1"/>
  <p:tag name="KSO_WM_UNIT_TYPE" val="l_h_i"/>
  <p:tag name="KSO_WM_UNIT_INDEX" val="1_4_2"/>
  <p:tag name="KSO_WM_UNIT_ID" val="diagram20218972_3*l_h_i*1_4_2"/>
  <p:tag name="KSO_WM_TEMPLATE_CATEGORY" val="diagram"/>
  <p:tag name="KSO_WM_TEMPLATE_INDEX" val="20218972"/>
  <p:tag name="KSO_WM_UNIT_LAYERLEVEL" val="1_1_1"/>
  <p:tag name="KSO_WM_TAG_VERSION" val="1.0"/>
  <p:tag name="KSO_WM_BEAUTIFY_FLAG" val="#wm#"/>
  <p:tag name="KSO_WM_CHIP_GROUPID" val="60a78ed32952b09bdbdcea3e"/>
  <p:tag name="KSO_WM_CHIP_XID" val="60a78ed32952b09bdbdcea3f"/>
  <p:tag name="KSO_WM_ASSEMBLE_CHIP_INDEX" val="2e4aea42f36c4d90a1d7b6220e2ee724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3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3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4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4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5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5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33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i*2_1_6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DIAGRAM_GROUP_CODE" val="l1l2-1"/>
  <p:tag name="KSO_WM_UNIT_TYPE" val="l_h_i"/>
  <p:tag name="KSO_WM_UNIT_INDEX" val="2_1_6"/>
  <p:tag name="KSO_WM_CHIP_GROUPID" val="60a78ed32952b09bdbdcea3e"/>
  <p:tag name="KSO_WM_CHIP_XID" val="60a78ed32952b09bdbdcea3f"/>
  <p:tag name="KSO_WM_UNIT_LINE_FORE_SCHEMECOLOR_INDEX_BRIGHTNESS" val="0"/>
  <p:tag name="KSO_WM_UNIT_LINE_FORE_SCHEMECOLOR_INDEX" val="13"/>
  <p:tag name="KSO_WM_UNIT_LINE_FILL_TYPE" val="2"/>
  <p:tag name="KSO_WM_UNIT_VALUE" val="0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8972_3*l_h_f*1_4_1"/>
  <p:tag name="KSO_WM_TEMPLATE_CATEGORY" val="diagram"/>
  <p:tag name="KSO_WM_TEMPLATE_INDEX" val="20218972"/>
  <p:tag name="KSO_WM_UNIT_LAYERLEVEL" val="1_1_1"/>
  <p:tag name="KSO_WM_TAG_VERSION" val="1.0"/>
  <p:tag name="KSO_WM_BEAUTIFY_FLAG" val=""/>
  <p:tag name="KSO_WM_UNIT_SUBTYPE" val="a"/>
  <p:tag name="KSO_WM_UNIT_NOCLEAR" val="0"/>
  <p:tag name="KSO_WM_DIAGRAM_GROUP_CODE" val="l1l2-1"/>
  <p:tag name="KSO_WM_UNIT_TYPE" val="l_h_f"/>
  <p:tag name="KSO_WM_UNIT_INDEX" val="1_4_1"/>
  <p:tag name="KSO_WM_UNIT_PRESET_TEXT" val="此处输入你的正文"/>
  <p:tag name="KSO_WM_UNIT_VALUE" val="22"/>
  <p:tag name="KSO_WM_CHIP_GROUPID" val="60a78ed32952b09bdbdcea3e"/>
  <p:tag name="KSO_WM_CHIP_XID" val="60a78ed32952b09bdbdcea3f"/>
  <p:tag name="KSO_WM_ASSEMBLE_CHIP_INDEX" val="2e4aea42f36c4d90a1d7b6220e2ee724"/>
  <p:tag name="KSO_WM_UNIT_TEXT_FILL_FORE_SCHEMECOLOR_INDEX_BRIGHTNESS" val="0.25"/>
  <p:tag name="KSO_WM_UNIT_TEXT_FILL_FORE_SCHEMECOLOR_INDEX" val="13"/>
  <p:tag name="KSO_WM_UNIT_TEXT_FILL_TYPE" val="1"/>
</p:tagLst>
</file>

<file path=ppt/tags/tag617.xml><?xml version="1.0" encoding="utf-8"?>
<p:tagLst xmlns:p="http://schemas.openxmlformats.org/presentationml/2006/main">
  <p:tag name="KSO_DOCER_TEMPLATE_OPEN_ONCE_MARK" val="1"/>
  <p:tag name="COMMONDATA" val="eyJoZGlkIjoiMmEwZDY2MDNjMmI4NzlhZDE1OWU4NjQwZTkzODFjZjQifQ=="/>
  <p:tag name="KSO_WPP_MARK_KEY" val="0e539c33-d55b-40bc-bba4-dcf25edd138b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极简3">
      <a:dk1>
        <a:sysClr val="windowText" lastClr="000000"/>
      </a:dk1>
      <a:lt1>
        <a:sysClr val="window" lastClr="FFFFFF"/>
      </a:lt1>
      <a:dk2>
        <a:srgbClr val="F5F7F8"/>
      </a:dk2>
      <a:lt2>
        <a:srgbClr val="FFFFFF"/>
      </a:lt2>
      <a:accent1>
        <a:srgbClr val="002060"/>
      </a:accent1>
      <a:accent2>
        <a:srgbClr val="1B3366"/>
      </a:accent2>
      <a:accent3>
        <a:srgbClr val="36466D"/>
      </a:accent3>
      <a:accent4>
        <a:srgbClr val="45546A"/>
      </a:accent4>
      <a:accent5>
        <a:srgbClr val="485B5D"/>
      </a:accent5>
      <a:accent6>
        <a:srgbClr val="4B6250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WPS 演示</Application>
  <PresentationFormat>宽屏</PresentationFormat>
  <Paragraphs>412</Paragraphs>
  <Slides>29</Slides>
  <Notes>45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汉仪文黑-85简</vt:lpstr>
      <vt:lpstr>黑体</vt:lpstr>
      <vt:lpstr>汉仪文黑-55简</vt:lpstr>
      <vt:lpstr>Kartika</vt:lpstr>
      <vt:lpstr>YunZhiXue-HengShui</vt:lpstr>
      <vt:lpstr>Segoe UI</vt:lpstr>
      <vt:lpstr>Calibri</vt:lpstr>
      <vt:lpstr>思源黑体 CN Regular</vt:lpstr>
      <vt:lpstr>Arial Unicode MS</vt:lpstr>
      <vt:lpstr>Lato</vt:lpstr>
      <vt:lpstr>思源黑体 CN Bold</vt:lpstr>
      <vt:lpstr>Helvetica</vt:lpstr>
      <vt:lpstr>思源黑体 CN Light</vt:lpstr>
      <vt:lpstr>Calibri Light</vt:lpstr>
      <vt:lpstr>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 mahuta</dc:creator>
  <cp:lastModifiedBy>WPS_1649666186</cp:lastModifiedBy>
  <cp:revision>245</cp:revision>
  <dcterms:created xsi:type="dcterms:W3CDTF">2016-07-21T01:14:00Z</dcterms:created>
  <dcterms:modified xsi:type="dcterms:W3CDTF">2024-02-01T04:59:38Z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6BDFCD840E5F419EB890F5E68016C5C1</vt:lpwstr>
  </property>
</Properties>
</file>